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1" r:id="rId12"/>
    <p:sldId id="269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165-6AD0-42D4-909A-5C89D88F26D6}" type="datetimeFigureOut">
              <a:rPr lang="lt-LT" smtClean="0"/>
              <a:t>2020-03-20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C7A-6304-4C53-9915-6A5E5D62DD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428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165-6AD0-42D4-909A-5C89D88F26D6}" type="datetimeFigureOut">
              <a:rPr lang="lt-LT" smtClean="0"/>
              <a:t>2020-03-20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C7A-6304-4C53-9915-6A5E5D62DD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452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165-6AD0-42D4-909A-5C89D88F26D6}" type="datetimeFigureOut">
              <a:rPr lang="lt-LT" smtClean="0"/>
              <a:t>2020-03-20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C7A-6304-4C53-9915-6A5E5D62DD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3286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165-6AD0-42D4-909A-5C89D88F26D6}" type="datetimeFigureOut">
              <a:rPr lang="lt-LT" smtClean="0"/>
              <a:t>2020-03-20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C7A-6304-4C53-9915-6A5E5D62DDDE}" type="slidenum">
              <a:rPr lang="lt-LT" smtClean="0"/>
              <a:t>‹#›</a:t>
            </a:fld>
            <a:endParaRPr lang="lt-L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9065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165-6AD0-42D4-909A-5C89D88F26D6}" type="datetimeFigureOut">
              <a:rPr lang="lt-LT" smtClean="0"/>
              <a:t>2020-03-20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C7A-6304-4C53-9915-6A5E5D62DD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0203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165-6AD0-42D4-909A-5C89D88F26D6}" type="datetimeFigureOut">
              <a:rPr lang="lt-LT" smtClean="0"/>
              <a:t>2020-03-20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C7A-6304-4C53-9915-6A5E5D62DD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635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165-6AD0-42D4-909A-5C89D88F26D6}" type="datetimeFigureOut">
              <a:rPr lang="lt-LT" smtClean="0"/>
              <a:t>2020-03-20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C7A-6304-4C53-9915-6A5E5D62DD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841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165-6AD0-42D4-909A-5C89D88F26D6}" type="datetimeFigureOut">
              <a:rPr lang="lt-LT" smtClean="0"/>
              <a:t>2020-03-20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C7A-6304-4C53-9915-6A5E5D62DD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4240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165-6AD0-42D4-909A-5C89D88F26D6}" type="datetimeFigureOut">
              <a:rPr lang="lt-LT" smtClean="0"/>
              <a:t>2020-03-20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C7A-6304-4C53-9915-6A5E5D62DD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853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165-6AD0-42D4-909A-5C89D88F26D6}" type="datetimeFigureOut">
              <a:rPr lang="lt-LT" smtClean="0"/>
              <a:t>2020-03-20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C7A-6304-4C53-9915-6A5E5D62DD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611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165-6AD0-42D4-909A-5C89D88F26D6}" type="datetimeFigureOut">
              <a:rPr lang="lt-LT" smtClean="0"/>
              <a:t>2020-03-20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C7A-6304-4C53-9915-6A5E5D62DD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3255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165-6AD0-42D4-909A-5C89D88F26D6}" type="datetimeFigureOut">
              <a:rPr lang="lt-LT" smtClean="0"/>
              <a:t>2020-03-20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C7A-6304-4C53-9915-6A5E5D62DD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5367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165-6AD0-42D4-909A-5C89D88F26D6}" type="datetimeFigureOut">
              <a:rPr lang="lt-LT" smtClean="0"/>
              <a:t>2020-03-20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C7A-6304-4C53-9915-6A5E5D62DD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1364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165-6AD0-42D4-909A-5C89D88F26D6}" type="datetimeFigureOut">
              <a:rPr lang="lt-LT" smtClean="0"/>
              <a:t>2020-03-20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C7A-6304-4C53-9915-6A5E5D62DD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252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165-6AD0-42D4-909A-5C89D88F26D6}" type="datetimeFigureOut">
              <a:rPr lang="lt-LT" smtClean="0"/>
              <a:t>2020-03-20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C7A-6304-4C53-9915-6A5E5D62DD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789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165-6AD0-42D4-909A-5C89D88F26D6}" type="datetimeFigureOut">
              <a:rPr lang="lt-LT" smtClean="0"/>
              <a:t>2020-03-20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C7A-6304-4C53-9915-6A5E5D62DD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2603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165-6AD0-42D4-909A-5C89D88F26D6}" type="datetimeFigureOut">
              <a:rPr lang="lt-LT" smtClean="0"/>
              <a:t>2020-03-20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C7A-6304-4C53-9915-6A5E5D62DD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481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869165-6AD0-42D4-909A-5C89D88F26D6}" type="datetimeFigureOut">
              <a:rPr lang="lt-LT" smtClean="0"/>
              <a:t>2020-03-20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060C7A-6304-4C53-9915-6A5E5D62DD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2595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E5A440-EED6-438D-9E3F-B52D768A4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807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5F6E51-9C43-4EC4-AAD0-29CF10E26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047" y="2717271"/>
            <a:ext cx="8689976" cy="1557867"/>
          </a:xfrm>
          <a:solidFill>
            <a:schemeClr val="bg1">
              <a:alpha val="50000"/>
            </a:schemeClr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lt-LT" b="1" dirty="0"/>
              <a:t>Mūsų įspūdžiai </a:t>
            </a:r>
            <a:br>
              <a:rPr lang="en-US" b="1" dirty="0"/>
            </a:br>
            <a:r>
              <a:rPr lang="lt-LT" b="1" dirty="0"/>
              <a:t>Erasmus+ projekte </a:t>
            </a:r>
            <a:r>
              <a:rPr lang="en-US" b="1" dirty="0"/>
              <a:t>,,</a:t>
            </a:r>
            <a:r>
              <a:rPr lang="lt-LT" b="1" dirty="0"/>
              <a:t>Let</a:t>
            </a:r>
            <a:r>
              <a:rPr lang="en-US" b="1" dirty="0"/>
              <a:t>’</a:t>
            </a:r>
            <a:r>
              <a:rPr lang="lt-LT" b="1" dirty="0"/>
              <a:t>s read</a:t>
            </a:r>
            <a:r>
              <a:rPr lang="en-US" b="1" dirty="0"/>
              <a:t>’’</a:t>
            </a:r>
            <a:endParaRPr lang="lt-LT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69ACF-B13C-49B9-9CC6-FA0CAAEAF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683" y="5012871"/>
            <a:ext cx="8901340" cy="1327142"/>
          </a:xfrm>
          <a:solidFill>
            <a:schemeClr val="bg1">
              <a:alpha val="56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lt-LT" sz="3600" b="1" dirty="0">
                <a:solidFill>
                  <a:schemeClr val="tx1"/>
                </a:solidFill>
              </a:rPr>
              <a:t>Parengė Klaipėdos Vitės progimnazijos 7a/6c/6a klasės mokiniai </a:t>
            </a:r>
          </a:p>
          <a:p>
            <a:r>
              <a:rPr lang="lt-LT" sz="3600" b="1" dirty="0">
                <a:solidFill>
                  <a:schemeClr val="tx1"/>
                </a:solidFill>
              </a:rPr>
              <a:t>Viltė ČėsNaitė, Meda Barisaitė, Jonas skierus, Greta Pociūtė, Agota Variakojytė</a:t>
            </a:r>
          </a:p>
          <a:p>
            <a:r>
              <a:rPr lang="lt-LT" sz="3600" b="1" dirty="0">
                <a:solidFill>
                  <a:schemeClr val="tx1"/>
                </a:solidFill>
              </a:rPr>
              <a:t>2020-03-08/14</a:t>
            </a:r>
          </a:p>
          <a:p>
            <a:endParaRPr lang="lt-L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Erasmus-plius logo">
            <a:extLst>
              <a:ext uri="{FF2B5EF4-FFF2-40B4-BE49-F238E27FC236}">
                <a16:creationId xmlns:a16="http://schemas.microsoft.com/office/drawing/2014/main" id="{E3D01F7F-8C90-4B94-8D80-9094CF2E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945" y="5914598"/>
            <a:ext cx="2226055" cy="4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8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7427273-D1F3-4716-B48C-D93E94F7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EAE260-D912-4211-8984-58CBB211B0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alpha val="49000"/>
            </a:schemeClr>
          </a:solidFill>
        </p:spPr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Penktoji</a:t>
            </a:r>
            <a:r>
              <a:rPr lang="lt-LT" dirty="0"/>
              <a:t> diena</a:t>
            </a:r>
          </a:p>
        </p:txBody>
      </p:sp>
      <p:sp>
        <p:nvSpPr>
          <p:cNvPr id="4" name="Penktosios dienos rytą atsisveikinome su ispanų ir lenkų delagacijomi. Po to atlikinėjome mums paruoštus darbelius.…">
            <a:extLst>
              <a:ext uri="{FF2B5EF4-FFF2-40B4-BE49-F238E27FC236}">
                <a16:creationId xmlns:a16="http://schemas.microsoft.com/office/drawing/2014/main" id="{D700D5A0-63BD-4134-B8A1-FE3285499F2A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180082" y="2400736"/>
            <a:ext cx="11098144" cy="445726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>
            <a:noAutofit/>
          </a:bodyPr>
          <a:lstStyle/>
          <a:p>
            <a:pPr marL="267715" indent="-267715" defTabSz="397256">
              <a:spcBef>
                <a:spcPts val="2100"/>
              </a:spcBef>
              <a:defRPr sz="2000">
                <a:solidFill>
                  <a:srgbClr val="000000"/>
                </a:solidFill>
              </a:defRPr>
            </a:pP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Penktosios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dienos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rytą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atsisveikinome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ispanų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lenkų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gacijomi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Tuomet likusieji – lietuviai, belgai, slovakai - pristatė savo ,,namų darbus‘‘ pagal Sir arthur conan doyle ,,Sherlock Holmes short stories‘‘.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7715" indent="-267715" defTabSz="397256">
              <a:spcBef>
                <a:spcPts val="2100"/>
              </a:spcBef>
              <a:defRPr sz="20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visų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veiklų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mokiniai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susi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būrė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picerijoje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67715" indent="-267715" defTabSz="397256">
              <a:spcBef>
                <a:spcPts val="2100"/>
              </a:spcBef>
              <a:defRPr sz="2000">
                <a:solidFill>
                  <a:srgbClr val="000000"/>
                </a:solidFill>
              </a:defRPr>
            </a:pP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Atsisveikindami visi žinojome, kad ši savaitė nepasimirš, nauji draugai išliks. </a:t>
            </a:r>
          </a:p>
          <a:p>
            <a:pPr marL="267715" indent="-267715" defTabSz="397256">
              <a:spcBef>
                <a:spcPts val="2100"/>
              </a:spcBef>
              <a:defRPr sz="2000">
                <a:solidFill>
                  <a:srgbClr val="000000"/>
                </a:solidFill>
              </a:defRPr>
            </a:pP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Tikimės, kad dar pasimatysime.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606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ABDCBA-3483-4395-986B-AF2A223F6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5DDAE72-2BA0-4D3D-A316-7BF1A514B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F612DF-7A11-43FA-802D-194247F2B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640831"/>
            <a:ext cx="3352128" cy="1573863"/>
          </a:xfrm>
          <a:solidFill>
            <a:schemeClr val="tx1">
              <a:alpha val="31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Slovakų svetingumas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0DE8B-0092-45E1-B7BD-0A7FCFD924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463" y="2367092"/>
            <a:ext cx="3352128" cy="3881309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Štai žmonės, pas kuriuos gyvenome. </a:t>
            </a:r>
          </a:p>
          <a:p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Nepamiršime jų svetingumo ir geranoriškumo</a:t>
            </a:r>
            <a:r>
              <a:rPr lang="lt-LT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image0.png" descr="image0.png">
            <a:extLst>
              <a:ext uri="{FF2B5EF4-FFF2-40B4-BE49-F238E27FC236}">
                <a16:creationId xmlns:a16="http://schemas.microsoft.com/office/drawing/2014/main" id="{0D351CA4-94AC-41C3-9E65-E3C949599C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929" b="7929"/>
          <a:stretch>
            <a:fillRect/>
          </a:stretch>
        </p:blipFill>
        <p:spPr>
          <a:xfrm>
            <a:off x="4802788" y="1030889"/>
            <a:ext cx="3209153" cy="4821865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F187EA-38F0-4491-852A-3777FA074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670" y="997183"/>
            <a:ext cx="3209144" cy="2150126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5" name="image1.png" descr="image1.png">
            <a:extLst>
              <a:ext uri="{FF2B5EF4-FFF2-40B4-BE49-F238E27FC236}">
                <a16:creationId xmlns:a16="http://schemas.microsoft.com/office/drawing/2014/main" id="{1B69CA0D-C13C-437C-AE57-1E793810D9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916" b="28916"/>
          <a:stretch>
            <a:fillRect/>
          </a:stretch>
        </p:blipFill>
        <p:spPr>
          <a:xfrm>
            <a:off x="8175670" y="3593655"/>
            <a:ext cx="3209144" cy="2405745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2E0FD1-8437-4082-8DD6-4623B4D0C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6"/>
          <a:stretch/>
        </p:blipFill>
        <p:spPr>
          <a:xfrm>
            <a:off x="4087504" y="0"/>
            <a:ext cx="8104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1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FEC6D1E-0A5B-4685-9EE9-46BEC43A777D}"/>
              </a:ext>
            </a:extLst>
          </p:cNvPr>
          <p:cNvSpPr txBox="1">
            <a:spLocks/>
          </p:cNvSpPr>
          <p:nvPr/>
        </p:nvSpPr>
        <p:spPr>
          <a:xfrm>
            <a:off x="-1707819" y="403160"/>
            <a:ext cx="15607642" cy="2026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lt-LT" b="1">
                <a:latin typeface="Times New Roman" panose="02020603050405020304" pitchFamily="18" charset="0"/>
                <a:cs typeface="Times New Roman" panose="02020603050405020304" pitchFamily="18" charset="0"/>
              </a:rPr>
              <a:t>Ko išmokome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52722D0-C5E3-499D-B05A-E5C25CBA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7B09CB-1AB0-4EE3-A6A1-77AD7D9B4C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alpha val="56000"/>
            </a:schemeClr>
          </a:solidFill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 išmokome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5A5E5-8894-4CB2-8BFC-21C46DE989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8532" y="3191552"/>
            <a:ext cx="10364451" cy="2026891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Drąsiai jaustis tarp kitų tautų žmonių.</a:t>
            </a:r>
          </a:p>
          <a:p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Reikšti savo nuomonę didelėje auditorijoje.</a:t>
            </a:r>
          </a:p>
          <a:p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Prisitaikyti gyventi ir mokytis kitoje aplinkoje.</a:t>
            </a:r>
          </a:p>
          <a:p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88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48EC41B9-2D25-48A6-BC40-DA8F79F3E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DBC5F2-17B0-4B5E-87EA-A6F199C2970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949537" y="726695"/>
            <a:ext cx="6287712" cy="3285330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F8F21547-A433-450A-B2A3-930DCFAB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4"/>
          <a:stretch/>
        </p:blipFill>
        <p:spPr>
          <a:xfrm>
            <a:off x="0" y="0"/>
            <a:ext cx="349623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D1E5D-19D7-4854-967D-91ADFFC6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4562855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Ačiū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už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dėmesį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3B520B-D7E7-436A-B263-0682940B4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0" r="21258"/>
          <a:stretch/>
        </p:blipFill>
        <p:spPr>
          <a:xfrm>
            <a:off x="0" y="4238951"/>
            <a:ext cx="9600237" cy="26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4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laipėdos Vitės progimnazija nuotrauka.">
            <a:extLst>
              <a:ext uri="{FF2B5EF4-FFF2-40B4-BE49-F238E27FC236}">
                <a16:creationId xmlns:a16="http://schemas.microsoft.com/office/drawing/2014/main" id="{94148A1F-71DD-4814-B702-D94875226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714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A547BC-803E-4E5A-BA6C-59356C4BB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10163956" cy="1596177"/>
          </a:xfrm>
          <a:solidFill>
            <a:schemeClr val="tx1">
              <a:alpha val="42000"/>
            </a:schemeClr>
          </a:solidFill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Projekto TikslaI ir partneriai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51BD-D74A-40F1-A058-A4F59726E8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515" y="2543233"/>
            <a:ext cx="9809285" cy="3424107"/>
          </a:xfrm>
          <a:solidFill>
            <a:schemeClr val="tx1">
              <a:lumMod val="65000"/>
              <a:lumOff val="35000"/>
              <a:alpha val="62000"/>
            </a:schemeClr>
          </a:solidFill>
        </p:spPr>
        <p:txBody>
          <a:bodyPr/>
          <a:lstStyle/>
          <a:p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pROjekte ,,let‘s read‘‘ dalyvauja 6 šalys: LIETUVA, Vokietija, belgija, ispanija, slovakija IR lenkija. </a:t>
            </a:r>
          </a:p>
          <a:p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 tikslas yra SKATINTI mokinius SKAITYTI KNYGAS.</a:t>
            </a:r>
          </a:p>
          <a:p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Susipažinti su įvairių šalių žmonėmis, tradicijomis ir kultūra</a:t>
            </a:r>
            <a: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521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53619-896E-43D5-B511-9137A4220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686" y="2579327"/>
            <a:ext cx="3914040" cy="391404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CFEDF7-66FD-4CAD-93F4-FEFD18BE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792" y="364633"/>
            <a:ext cx="10364451" cy="1405527"/>
          </a:xfrm>
          <a:solidFill>
            <a:schemeClr val="tx1">
              <a:lumMod val="75000"/>
              <a:lumOff val="25000"/>
              <a:alpha val="68000"/>
            </a:schemeClr>
          </a:solidFill>
        </p:spPr>
        <p:txBody>
          <a:bodyPr>
            <a:normAutofit/>
          </a:bodyPr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Pasiruošimas Projektui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B83C1-C7DD-4881-948D-2744840503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1745" y="1944119"/>
            <a:ext cx="5772273" cy="4913881"/>
          </a:xfrm>
          <a:solidFill>
            <a:schemeClr val="tx1">
              <a:lumMod val="75000"/>
              <a:lumOff val="25000"/>
              <a:alpha val="60000"/>
            </a:schemeClr>
          </a:solidFill>
        </p:spPr>
        <p:txBody>
          <a:bodyPr>
            <a:noAutofit/>
          </a:bodyPr>
          <a:lstStyle/>
          <a:p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Perskaitytos ir išanalizuotos Sir arthur conan doyle ‚,sherlock holmes short stories‘‘.</a:t>
            </a:r>
          </a:p>
          <a:p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 šalies pristatymas.</a:t>
            </a:r>
          </a:p>
          <a:p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Asmeniniai pasiruošimai: lietuviški suvenyrai priimančioms šeimoms.</a:t>
            </a:r>
          </a:p>
          <a:p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Domėjimasis šalimi, į kurią vykstame</a:t>
            </a:r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909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D11DB1-AECC-4C42-8A8E-23E83ED02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890195-5DF8-4891-AADF-C2F80471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75557"/>
            <a:ext cx="10364451" cy="1596177"/>
          </a:xfrm>
          <a:solidFill>
            <a:schemeClr val="tx1">
              <a:lumMod val="65000"/>
              <a:lumOff val="35000"/>
              <a:alpha val="28000"/>
            </a:schemeClr>
          </a:solidFill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Pirmoji diena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2AA87-E448-40E9-A8C8-ADDB250A37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2099904"/>
            <a:ext cx="10363826" cy="4600962"/>
          </a:xfrm>
          <a:solidFill>
            <a:schemeClr val="tx1">
              <a:lumMod val="65000"/>
              <a:lumOff val="35000"/>
              <a:alpha val="66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Pirmąją dieną nuvykome į mokyklą,ten susipažinome su Erasmus dalyviais. Visi susigrupavome po du, ( vienas vaikas iš vienos šalies kitas is kitos ). Uždavinėjome klausimus vieni kitiems apie šeimą, pomėgius, hobį, pasakojome apie savo miestą. Po šitos užduoties mokiniai iš skirtingų šalių ( belgai, ispanai, slovakai, lenkai, lietuviai ) mokino savo gimtosios kalbos.…">
            <a:extLst>
              <a:ext uri="{FF2B5EF4-FFF2-40B4-BE49-F238E27FC236}">
                <a16:creationId xmlns:a16="http://schemas.microsoft.com/office/drawing/2014/main" id="{C84FC692-2696-4A65-A04C-EBCD25FED757}"/>
              </a:ext>
            </a:extLst>
          </p:cNvPr>
          <p:cNvSpPr txBox="1">
            <a:spLocks/>
          </p:cNvSpPr>
          <p:nvPr/>
        </p:nvSpPr>
        <p:spPr>
          <a:xfrm>
            <a:off x="913149" y="2257038"/>
            <a:ext cx="6922556" cy="460096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18897" indent="-318897" defTabSz="473201">
              <a:spcBef>
                <a:spcPts val="2500"/>
              </a:spcBef>
              <a:defRPr sz="2000">
                <a:solidFill>
                  <a:srgbClr val="000000"/>
                </a:solidFill>
              </a:defRPr>
            </a:pP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Pirmąją dieną atvažiavome į mokyklą,  susipažinome su Erasmus+ projekto ,,Let‘s read‘‘ dalyviais. Visi susigrupavome po du (vienas mokinys - iš vienos šalies, kitas - iš kitos) . Vieni kitų klausėme apie šeimas, pomėgius, pasakojome apie savo miestus. Po šios užduoties skirtingų šalių mokiniai (Lietuviai, belgai, ispanai, slovakai, lenkai) mokė savo gimtosios kalbos.</a:t>
            </a:r>
          </a:p>
          <a:p>
            <a:pPr marL="318897" indent="-318897" defTabSz="473201">
              <a:spcBef>
                <a:spcPts val="2500"/>
              </a:spcBef>
              <a:defRPr sz="2000">
                <a:solidFill>
                  <a:srgbClr val="000000"/>
                </a:solidFill>
              </a:defRPr>
            </a:pP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pertraukėlių metu mėgavomės slovakiškais saldumynais, apžiūrėjome pribetos mokyklą, klases. </a:t>
            </a:r>
          </a:p>
          <a:p>
            <a:pPr marL="318897" indent="-318897" defTabSz="473201">
              <a:spcBef>
                <a:spcPts val="2500"/>
              </a:spcBef>
              <a:defRPr sz="2000">
                <a:solidFill>
                  <a:srgbClr val="000000"/>
                </a:solidFill>
              </a:defRPr>
            </a:pPr>
            <a:endParaRPr lang="lt-LT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34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750F79F-4ED0-4831-8A84-DB55B801D8E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3" y="2363373"/>
            <a:ext cx="4765497" cy="429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615BD1F-8999-424D-B02A-BA5BA909E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76" y="2363373"/>
            <a:ext cx="4765497" cy="429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47C7D6-4D2B-4263-9998-1F6E256D849F}"/>
              </a:ext>
            </a:extLst>
          </p:cNvPr>
          <p:cNvSpPr/>
          <p:nvPr/>
        </p:nvSpPr>
        <p:spPr>
          <a:xfrm>
            <a:off x="844265" y="889096"/>
            <a:ext cx="10828221" cy="646331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wrap="none">
            <a:spAutoFit/>
          </a:bodyPr>
          <a:lstStyle/>
          <a:p>
            <a:pPr defTabSz="473201">
              <a:spcBef>
                <a:spcPts val="2500"/>
              </a:spcBef>
              <a:defRPr sz="2000">
                <a:solidFill>
                  <a:srgbClr val="000000"/>
                </a:solidFill>
              </a:defRPr>
            </a:pPr>
            <a: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SLOVAKAI BUVO PARENGĘ MUMS PROGRAMĄ</a:t>
            </a:r>
          </a:p>
        </p:txBody>
      </p:sp>
    </p:spTree>
    <p:extLst>
      <p:ext uri="{BB962C8B-B14F-4D97-AF65-F5344CB8AC3E}">
        <p14:creationId xmlns:p14="http://schemas.microsoft.com/office/powerpoint/2010/main" val="386575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8DBD13F-857E-495E-A6E2-CDFD2C21C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0A0F79-0E62-4C0D-B247-1429A36C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96" y="545442"/>
            <a:ext cx="10364451" cy="1596177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Pribetos istorija ir veiklos mokykloje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9FE36-1E98-4940-A331-A6029D32FC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6" y="2441422"/>
            <a:ext cx="10363826" cy="3424107"/>
          </a:xfrm>
          <a:solidFill>
            <a:schemeClr val="tx1">
              <a:alpha val="56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lt-LT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pietų ėjome į miestelio seniūniją, kur mums papasakojo apie Pribetą. Sužinojome, kad čia gyvena apie 3000 žmonių. Pribeta yra pietinėje Slovakijos dalyje, netoli vengrijos sienos.</a:t>
            </a:r>
          </a:p>
          <a:p>
            <a:r>
              <a:rPr lang="lt-LT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Grįžę į mokyklą, piešėme ant baltų marškinėlių. Po šios veiklos lenkų atstovai  pristatė parengtą žaidimą Sir arthur conan doyle ,,Sherlock Holmes short stories’’ knygos tema.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99510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22E479D-0DC5-4623-BE22-E3E431ABB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" y="-179882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F5B9C5-BA8F-4B30-8A7F-B768E17D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9" y="618518"/>
            <a:ext cx="10363200" cy="1450126"/>
          </a:xfrm>
          <a:solidFill>
            <a:schemeClr val="tx1">
              <a:alpha val="11000"/>
            </a:schemeClr>
          </a:solidFill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Antroji diena</a:t>
            </a:r>
          </a:p>
        </p:txBody>
      </p:sp>
      <p:sp>
        <p:nvSpPr>
          <p:cNvPr id="4" name="Antrąją dieną mūsų laukė pažintinė kelionė į Slovakijos sostinę Bratislavą. Atvykę į šalies sostinę vaikščiojom senamiesčio gatvelėmis, apsilankėmė Bratislavos pilyje, pasivaiksčiojome po rotušę. Lipome į ,, UFO ‘’ bokštą kurio aukštis yra 95 metrai,iš bokšto pamatėme visą Bratislavą. Pietavome  restorane, kurio dizainas priminė  pilį.…">
            <a:extLst>
              <a:ext uri="{FF2B5EF4-FFF2-40B4-BE49-F238E27FC236}">
                <a16:creationId xmlns:a16="http://schemas.microsoft.com/office/drawing/2014/main" id="{1560806D-C6DB-4F6B-A4BA-3E64C9E8509B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1153618" y="2734287"/>
            <a:ext cx="10363200" cy="3424237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>
            <a:normAutofit lnSpcReduction="10000"/>
          </a:bodyPr>
          <a:lstStyle/>
          <a:p>
            <a:pPr marL="303147" indent="-303147" defTabSz="449833">
              <a:spcBef>
                <a:spcPts val="2400"/>
              </a:spcBef>
              <a:defRPr sz="2300">
                <a:solidFill>
                  <a:srgbClr val="000000"/>
                </a:solidFill>
              </a:defRPr>
            </a:pP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Antrąją dieną mūsų laukė pažintinė kelionė į Slovakijos sostinę Bratislavą. Atvykę vaikščiojome senamiesčio gatvelėmis, apsilankėmė Bratislavos pilyje. Kilome į ,,UFO‘’ bokštą, kurio aukštis yra 95 metrai. Visa Bratislava, dunojaus upės tiltai mums matėsi kaip ant delno. </a:t>
            </a:r>
          </a:p>
          <a:p>
            <a:pPr marL="303147" indent="-303147" defTabSz="449833">
              <a:spcBef>
                <a:spcPts val="2400"/>
              </a:spcBef>
              <a:defRPr sz="2300">
                <a:solidFill>
                  <a:srgbClr val="000000"/>
                </a:solidFill>
              </a:defRPr>
            </a:pP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Pietavome  senovinio stiliaus restorane.</a:t>
            </a:r>
          </a:p>
        </p:txBody>
      </p:sp>
    </p:spTree>
    <p:extLst>
      <p:ext uri="{BB962C8B-B14F-4D97-AF65-F5344CB8AC3E}">
        <p14:creationId xmlns:p14="http://schemas.microsoft.com/office/powerpoint/2010/main" val="1649930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1EF5DD6-ADD5-462D-9012-D7E243C8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544F83-2BCC-4D3F-8DBF-FC6150B14A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Trečioji diena</a:t>
            </a:r>
          </a:p>
        </p:txBody>
      </p:sp>
      <p:sp>
        <p:nvSpPr>
          <p:cNvPr id="5" name="Trečią dieną visi mokiniai rašė pasakojimą, kurį turėjo pristatyti visiems erasmus dalyviams.…">
            <a:extLst>
              <a:ext uri="{FF2B5EF4-FFF2-40B4-BE49-F238E27FC236}">
                <a16:creationId xmlns:a16="http://schemas.microsoft.com/office/drawing/2014/main" id="{CE58FE4D-DC4A-4240-936C-9FCB6FC078A5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txBody>
          <a:bodyPr>
            <a:normAutofit fontScale="77500" lnSpcReduction="20000"/>
          </a:bodyPr>
          <a:lstStyle/>
          <a:p>
            <a:pPr marL="350393" indent="-350393" defTabSz="519937">
              <a:spcBef>
                <a:spcPts val="2800"/>
              </a:spcBef>
              <a:defRPr sz="2600">
                <a:solidFill>
                  <a:srgbClr val="0A0204"/>
                </a:solidFill>
              </a:defRPr>
            </a:pPr>
            <a:r>
              <a:rPr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Trečią</a:t>
            </a:r>
            <a: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ją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dieną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mokiniai</a:t>
            </a:r>
            <a: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iš duotų žodžių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kūrė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pasakojim</a:t>
            </a:r>
            <a: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panaudodami fantaziją. Komandos savo pasakojimus </a:t>
            </a:r>
            <a:r>
              <a:rPr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pristat</a:t>
            </a:r>
            <a: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visiems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dalyviams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0393" indent="-350393" defTabSz="519937">
              <a:spcBef>
                <a:spcPts val="2800"/>
              </a:spcBef>
              <a:defRPr sz="2600">
                <a:solidFill>
                  <a:srgbClr val="0A0204"/>
                </a:solidFill>
              </a:defRPr>
            </a:pPr>
            <a: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Vėliau </a:t>
            </a:r>
            <a:r>
              <a:rPr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ėjome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pietauti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į </a:t>
            </a:r>
            <a:r>
              <a:rPr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kavinę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kurioje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valgėme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nacionalinį slovakų </a:t>
            </a:r>
            <a:r>
              <a:rPr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patiekalą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,,</a:t>
            </a:r>
            <a:r>
              <a:rPr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Bryndzove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halušky</a:t>
            </a:r>
            <a: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Jis mūsų skoniams netiko. :)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393" indent="-350393" defTabSz="519937">
              <a:spcBef>
                <a:spcPts val="2800"/>
              </a:spcBef>
              <a:defRPr sz="2600">
                <a:solidFill>
                  <a:srgbClr val="0A0204"/>
                </a:solidFill>
              </a:defRPr>
            </a:pPr>
            <a: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Trečiadienio pramogai buvo numatytas poilsis 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lt-L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centre po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atviru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dangumi</a:t>
            </a:r>
            <a:r>
              <a:rPr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6186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7121DD-7AF4-4213-B98F-001871280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3"/>
            <a:ext cx="12191999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062D2-33BB-4443-85E3-B510C656A6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2000"/>
            </a:schemeClr>
          </a:solidFill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Ketvirtoji diena</a:t>
            </a:r>
          </a:p>
        </p:txBody>
      </p:sp>
      <p:sp>
        <p:nvSpPr>
          <p:cNvPr id="4" name="Ketvirtąją dieną praleidome  Šturovos mieste Vengrijoje. Gidas mus supažindino su miesto istorija. Lipome į bažnyčios kupolą, nuo kurio pamatėme miesto panoramą. Lipome į kalną, ant kurio senovėje stovėjo pilis, šiai dienai likę tik pilies griuvėsiai.…">
            <a:extLst>
              <a:ext uri="{FF2B5EF4-FFF2-40B4-BE49-F238E27FC236}">
                <a16:creationId xmlns:a16="http://schemas.microsoft.com/office/drawing/2014/main" id="{56818357-7A01-41B5-A96B-8E27121FE166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913149" y="2366963"/>
            <a:ext cx="10364451" cy="3872520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>
            <a:noAutofit/>
          </a:bodyPr>
          <a:lstStyle/>
          <a:p>
            <a:pPr marL="317964" indent="-317964" defTabSz="508254">
              <a:spcBef>
                <a:spcPts val="2700"/>
              </a:spcBef>
              <a:defRPr sz="2400">
                <a:solidFill>
                  <a:srgbClr val="000000"/>
                </a:solidFill>
              </a:defRPr>
            </a:pP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Ketvirtąją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dieną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praleidome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Šturovo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mieste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Vengrijoje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Gidas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supažindino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miesto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istorija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Lipome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į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bažnyčios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kupolą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Iš ten atsivėrė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miesto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panoram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Vėliau kopėme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į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kalną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 kurio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senovėje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stovėjo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pilis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Š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 ten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likę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pilies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griuvėsiai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17964" indent="-317964" defTabSz="508254">
              <a:spcBef>
                <a:spcPts val="2700"/>
              </a:spcBef>
              <a:defRPr sz="2400">
                <a:solidFill>
                  <a:srgbClr val="000000"/>
                </a:solidFill>
              </a:defRPr>
            </a:pP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Pietavome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jaukiame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restorane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Sotūs ir patenkinti vykome 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 kalnų rogučių trasą, 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grįžę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į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mokyklą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dalyvavome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atsisveikinimo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vakarėlyje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813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566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Tw Cen MT</vt:lpstr>
      <vt:lpstr>Droplet</vt:lpstr>
      <vt:lpstr>Mūsų įspūdžiai  Erasmus+ projekte ,,Let’s read’’</vt:lpstr>
      <vt:lpstr>Projekto TikslaI ir partneriai</vt:lpstr>
      <vt:lpstr>Pasiruošimas Projektui </vt:lpstr>
      <vt:lpstr>Pirmoji diena</vt:lpstr>
      <vt:lpstr>PowerPoint Presentation</vt:lpstr>
      <vt:lpstr>Pribetos istorija ir veiklos mokykloje</vt:lpstr>
      <vt:lpstr>Antroji diena</vt:lpstr>
      <vt:lpstr>Trečioji diena</vt:lpstr>
      <vt:lpstr>Ketvirtoji diena</vt:lpstr>
      <vt:lpstr>Penktoji diena</vt:lpstr>
      <vt:lpstr>Slovakų svetingumas</vt:lpstr>
      <vt:lpstr>Ko išmokome</vt:lpstr>
      <vt:lpstr>Ačiū už dėmesį!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Mūsų įspūdžiai  Erasmus+ projekte ,,Let’s read’’</dc:title>
  <dc:creator>Vartotojas</dc:creator>
  <cp:lastModifiedBy>Vartotojas</cp:lastModifiedBy>
  <cp:revision>10</cp:revision>
  <dcterms:created xsi:type="dcterms:W3CDTF">2020-03-20T16:35:30Z</dcterms:created>
  <dcterms:modified xsi:type="dcterms:W3CDTF">2020-03-20T18:55:19Z</dcterms:modified>
</cp:coreProperties>
</file>