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72" r:id="rId3"/>
    <p:sldId id="276" r:id="rId4"/>
    <p:sldId id="277" r:id="rId5"/>
    <p:sldId id="278" r:id="rId6"/>
    <p:sldId id="284" r:id="rId7"/>
    <p:sldId id="288" r:id="rId8"/>
    <p:sldId id="281" r:id="rId9"/>
    <p:sldId id="283" r:id="rId10"/>
    <p:sldId id="289" r:id="rId11"/>
    <p:sldId id="291" r:id="rId12"/>
    <p:sldId id="286" r:id="rId13"/>
    <p:sldId id="287" r:id="rId14"/>
    <p:sldId id="285" r:id="rId15"/>
    <p:sldId id="292" r:id="rId16"/>
    <p:sldId id="293"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660033"/>
    <a:srgbClr val="FFFFFF"/>
    <a:srgbClr val="F0A334"/>
    <a:srgbClr val="232461"/>
    <a:srgbClr val="FFF0DC"/>
    <a:srgbClr val="8E96CD"/>
    <a:srgbClr val="2E34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83" autoAdjust="0"/>
    <p:restoredTop sz="92923" autoAdjust="0"/>
  </p:normalViewPr>
  <p:slideViewPr>
    <p:cSldViewPr snapToGrid="0" snapToObjects="1">
      <p:cViewPr varScale="1">
        <p:scale>
          <a:sx n="80" d="100"/>
          <a:sy n="80" d="100"/>
        </p:scale>
        <p:origin x="1090"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2" d="100"/>
          <a:sy n="82" d="100"/>
        </p:scale>
        <p:origin x="21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543256336451224E-2"/>
          <c:y val="0.30348693842330304"/>
          <c:w val="0.94447231173857316"/>
          <c:h val="0.53664286937776928"/>
        </c:manualLayout>
      </c:layout>
      <c:bar3DChart>
        <c:barDir val="col"/>
        <c:grouping val="clustered"/>
        <c:varyColors val="0"/>
        <c:ser>
          <c:idx val="0"/>
          <c:order val="0"/>
          <c:tx>
            <c:strRef>
              <c:f>Lapas1!$B$1</c:f>
              <c:strCache>
                <c:ptCount val="1"/>
                <c:pt idx="0">
                  <c:v>Pasitikrinusių sveikatą vaikų dalis 2022/2023 m.m.</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4.5891500795019802E-4"/>
                  <c:y val="-7.610776164359654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16-4D1E-8E3B-B44076577044}"/>
                </c:ext>
              </c:extLst>
            </c:dLbl>
            <c:dLbl>
              <c:idx val="1"/>
              <c:layout>
                <c:manualLayout>
                  <c:x val="1.041994927456954E-2"/>
                  <c:y val="-7.1198762842617933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Lapas1!$B$2:$B$3</c:f>
              <c:numCache>
                <c:formatCode>General</c:formatCode>
                <c:ptCount val="2"/>
                <c:pt idx="0">
                  <c:v>82.2</c:v>
                </c:pt>
                <c:pt idx="1">
                  <c:v>94</c:v>
                </c:pt>
              </c:numCache>
            </c:numRef>
          </c:val>
          <c:extLst>
            <c:ext xmlns:c16="http://schemas.microsoft.com/office/drawing/2014/chart" uri="{C3380CC4-5D6E-409C-BE32-E72D297353CC}">
              <c16:uniqueId val="{00000000-EE16-4D1E-8E3B-B44076577044}"/>
            </c:ext>
          </c:extLst>
        </c:ser>
        <c:ser>
          <c:idx val="1"/>
          <c:order val="1"/>
          <c:tx>
            <c:strRef>
              <c:f>Lapas1!$C$1</c:f>
              <c:strCache>
                <c:ptCount val="1"/>
                <c:pt idx="0">
                  <c:v>Pasitikrinusių sveikatą vaikų dalis 2023/2024 m.m.</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1.4223936136071993E-2"/>
                  <c:y val="-8.500447613107151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16-4D1E-8E3B-B44076577044}"/>
                </c:ext>
              </c:extLst>
            </c:dLbl>
            <c:dLbl>
              <c:idx val="1"/>
              <c:layout>
                <c:manualLayout>
                  <c:x val="2.4116488175324219E-2"/>
                  <c:y val="-6.8505004540768397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16-4D1E-8E3B-B4407657704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Lapas1!$C$2:$C$3</c:f>
              <c:numCache>
                <c:formatCode>General</c:formatCode>
                <c:ptCount val="2"/>
                <c:pt idx="0">
                  <c:v>93</c:v>
                </c:pt>
                <c:pt idx="1">
                  <c:v>98</c:v>
                </c:pt>
              </c:numCache>
            </c:numRef>
          </c:val>
          <c:extLst>
            <c:ext xmlns:c16="http://schemas.microsoft.com/office/drawing/2014/chart" uri="{C3380CC4-5D6E-409C-BE32-E72D297353CC}">
              <c16:uniqueId val="{00000001-EE16-4D1E-8E3B-B44076577044}"/>
            </c:ext>
          </c:extLst>
        </c:ser>
        <c:ser>
          <c:idx val="2"/>
          <c:order val="2"/>
          <c:tx>
            <c:strRef>
              <c:f>Lapas1!$D$1</c:f>
              <c:strCache>
                <c:ptCount val="1"/>
                <c:pt idx="0">
                  <c:v>Pasitikrinusių sveikatą vaikų dalis 2024/2025 m.m.</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2.9663174882774403E-2"/>
                  <c:y val="-4.8740542759171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1D-42CE-8139-FCFC8F8E5C6E}"/>
                </c:ext>
              </c:extLst>
            </c:dLbl>
            <c:dLbl>
              <c:idx val="1"/>
              <c:layout>
                <c:manualLayout>
                  <c:x val="2.7290120892152537E-2"/>
                  <c:y val="-6.4132293104172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1D-42CE-8139-FCFC8F8E5C6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Lapas1!$D$2:$D$3</c:f>
              <c:numCache>
                <c:formatCode>General</c:formatCode>
                <c:ptCount val="2"/>
                <c:pt idx="0">
                  <c:v>94.8</c:v>
                </c:pt>
                <c:pt idx="1">
                  <c:v>96.6</c:v>
                </c:pt>
              </c:numCache>
            </c:numRef>
          </c:val>
          <c:extLst>
            <c:ext xmlns:c16="http://schemas.microsoft.com/office/drawing/2014/chart" uri="{C3380CC4-5D6E-409C-BE32-E72D297353CC}">
              <c16:uniqueId val="{00000000-CB93-4D00-9F15-1016BC496D7E}"/>
            </c:ext>
          </c:extLst>
        </c:ser>
        <c:ser>
          <c:idx val="3"/>
          <c:order val="3"/>
          <c:tx>
            <c:strRef>
              <c:f>Lapas1!$E$1</c:f>
              <c:strCache>
                <c:ptCount val="1"/>
                <c:pt idx="0">
                  <c:v>Pasitikrinusių sveikatą vaikų dalis 2025/2026 m.m.</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invertIfNegative val="0"/>
          <c:dLbls>
            <c:dLbl>
              <c:idx val="0"/>
              <c:layout>
                <c:manualLayout>
                  <c:x val="3.678233685464026E-2"/>
                  <c:y val="-5.64364179316719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C3-4777-BEE6-8F461884D4F6}"/>
                </c:ext>
              </c:extLst>
            </c:dLbl>
            <c:dLbl>
              <c:idx val="1"/>
              <c:layout>
                <c:manualLayout>
                  <c:x val="3.6782336854640087E-2"/>
                  <c:y val="-6.15670013800057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C3-4777-BEE6-8F461884D4F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Lapas1!$A$2:$A$3</c:f>
              <c:strCache>
                <c:ptCount val="2"/>
                <c:pt idx="0">
                  <c:v>Dantų ir žandikaulių būklės įvertinimo pažymėjimas</c:v>
                </c:pt>
                <c:pt idx="1">
                  <c:v>Mokinio sveikatos pažymėjimas</c:v>
                </c:pt>
              </c:strCache>
            </c:strRef>
          </c:cat>
          <c:val>
            <c:numRef>
              <c:f>Lapas1!$E$2:$E$3</c:f>
              <c:numCache>
                <c:formatCode>General</c:formatCode>
                <c:ptCount val="2"/>
                <c:pt idx="0">
                  <c:v>96.6</c:v>
                </c:pt>
                <c:pt idx="1">
                  <c:v>99.3</c:v>
                </c:pt>
              </c:numCache>
            </c:numRef>
          </c:val>
          <c:extLst>
            <c:ext xmlns:c16="http://schemas.microsoft.com/office/drawing/2014/chart" uri="{C3380CC4-5D6E-409C-BE32-E72D297353CC}">
              <c16:uniqueId val="{00000000-9CC3-4777-BEE6-8F461884D4F6}"/>
            </c:ext>
          </c:extLst>
        </c:ser>
        <c:dLbls>
          <c:showLegendKey val="0"/>
          <c:showVal val="1"/>
          <c:showCatName val="0"/>
          <c:showSerName val="0"/>
          <c:showPercent val="0"/>
          <c:showBubbleSize val="0"/>
        </c:dLbls>
        <c:gapWidth val="150"/>
        <c:shape val="box"/>
        <c:axId val="133581056"/>
        <c:axId val="133611520"/>
        <c:axId val="0"/>
      </c:bar3DChart>
      <c:catAx>
        <c:axId val="1335810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t-LT"/>
          </a:p>
        </c:txPr>
        <c:crossAx val="133611520"/>
        <c:crosses val="autoZero"/>
        <c:auto val="1"/>
        <c:lblAlgn val="ctr"/>
        <c:lblOffset val="100"/>
        <c:noMultiLvlLbl val="0"/>
      </c:catAx>
      <c:valAx>
        <c:axId val="13361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lt-LT"/>
          </a:p>
        </c:txPr>
        <c:crossAx val="133581056"/>
        <c:crosses val="autoZero"/>
        <c:crossBetween val="between"/>
      </c:valAx>
      <c:spPr>
        <a:noFill/>
        <a:ln>
          <a:noFill/>
        </a:ln>
        <a:effectLst/>
      </c:spPr>
    </c:plotArea>
    <c:legend>
      <c:legendPos val="t"/>
      <c:layout>
        <c:manualLayout>
          <c:xMode val="edge"/>
          <c:yMode val="edge"/>
          <c:x val="7.5493013644966885E-3"/>
          <c:y val="1.5391750345001438E-2"/>
          <c:w val="0.93684358506043652"/>
          <c:h val="0.1011439989140938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2022/2023 m.m.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Lapas1!$B$2:$B$5</c:f>
              <c:numCache>
                <c:formatCode>General</c:formatCode>
                <c:ptCount val="4"/>
                <c:pt idx="0">
                  <c:v>88.2</c:v>
                </c:pt>
                <c:pt idx="1">
                  <c:v>8.8000000000000007</c:v>
                </c:pt>
                <c:pt idx="2">
                  <c:v>4.8</c:v>
                </c:pt>
                <c:pt idx="3">
                  <c:v>0.5</c:v>
                </c:pt>
              </c:numCache>
            </c:numRef>
          </c:val>
          <c:extLst>
            <c:ext xmlns:c16="http://schemas.microsoft.com/office/drawing/2014/chart" uri="{C3380CC4-5D6E-409C-BE32-E72D297353CC}">
              <c16:uniqueId val="{00000000-2206-40E4-A4AD-E299426CC63D}"/>
            </c:ext>
          </c:extLst>
        </c:ser>
        <c:ser>
          <c:idx val="1"/>
          <c:order val="1"/>
          <c:tx>
            <c:strRef>
              <c:f>Lapas1!$C$1</c:f>
              <c:strCache>
                <c:ptCount val="1"/>
                <c:pt idx="0">
                  <c:v>2023/2024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Lapas1!$C$2:$C$5</c:f>
              <c:numCache>
                <c:formatCode>General</c:formatCode>
                <c:ptCount val="4"/>
                <c:pt idx="0">
                  <c:v>91.8</c:v>
                </c:pt>
                <c:pt idx="1">
                  <c:v>8.1</c:v>
                </c:pt>
                <c:pt idx="2">
                  <c:v>4.8</c:v>
                </c:pt>
                <c:pt idx="3">
                  <c:v>1</c:v>
                </c:pt>
              </c:numCache>
            </c:numRef>
          </c:val>
          <c:extLst>
            <c:ext xmlns:c16="http://schemas.microsoft.com/office/drawing/2014/chart" uri="{C3380CC4-5D6E-409C-BE32-E72D297353CC}">
              <c16:uniqueId val="{00000001-2206-40E4-A4AD-E299426CC63D}"/>
            </c:ext>
          </c:extLst>
        </c:ser>
        <c:ser>
          <c:idx val="2"/>
          <c:order val="2"/>
          <c:tx>
            <c:strRef>
              <c:f>Lapas1!$D$1</c:f>
              <c:strCache>
                <c:ptCount val="1"/>
                <c:pt idx="0">
                  <c:v>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Lapas1!$D$2:$D$5</c:f>
              <c:numCache>
                <c:formatCode>General</c:formatCode>
                <c:ptCount val="4"/>
                <c:pt idx="0">
                  <c:v>91.4</c:v>
                </c:pt>
                <c:pt idx="1">
                  <c:v>8.6</c:v>
                </c:pt>
                <c:pt idx="2">
                  <c:v>5.2</c:v>
                </c:pt>
                <c:pt idx="3">
                  <c:v>0</c:v>
                </c:pt>
              </c:numCache>
            </c:numRef>
          </c:val>
          <c:extLst>
            <c:ext xmlns:c16="http://schemas.microsoft.com/office/drawing/2014/chart" uri="{C3380CC4-5D6E-409C-BE32-E72D297353CC}">
              <c16:uniqueId val="{00000002-2206-40E4-A4AD-E299426CC63D}"/>
            </c:ext>
          </c:extLst>
        </c:ser>
        <c:ser>
          <c:idx val="3"/>
          <c:order val="3"/>
          <c:tx>
            <c:strRef>
              <c:f>Lapas1!$E$1</c:f>
              <c:strCache>
                <c:ptCount val="1"/>
                <c:pt idx="0">
                  <c:v>2025/2026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galinčių dalyvauti ugdymo veikloje be jokių apribojimų, dalis (%)</c:v>
                </c:pt>
                <c:pt idx="1">
                  <c:v>Mokinių, kuriems nurodytos bendrosios rekomendacijos, dalis (%)</c:v>
                </c:pt>
                <c:pt idx="2">
                  <c:v>Mokinių, kuriems nurodytos specialiosios rekomendacijos, dalis (%)</c:v>
                </c:pt>
                <c:pt idx="3">
                  <c:v>Mokinių, kuriems pritaikytas maitinimas, dalis (%)
</c:v>
                </c:pt>
              </c:strCache>
            </c:strRef>
          </c:cat>
          <c:val>
            <c:numRef>
              <c:f>Lapas1!$E$2:$E$5</c:f>
              <c:numCache>
                <c:formatCode>General</c:formatCode>
                <c:ptCount val="4"/>
                <c:pt idx="0">
                  <c:v>91.2</c:v>
                </c:pt>
                <c:pt idx="1">
                  <c:v>8.8000000000000007</c:v>
                </c:pt>
                <c:pt idx="2">
                  <c:v>4.9000000000000004</c:v>
                </c:pt>
                <c:pt idx="3">
                  <c:v>0.8</c:v>
                </c:pt>
              </c:numCache>
            </c:numRef>
          </c:val>
          <c:extLst>
            <c:ext xmlns:c16="http://schemas.microsoft.com/office/drawing/2014/chart" uri="{C3380CC4-5D6E-409C-BE32-E72D297353CC}">
              <c16:uniqueId val="{00000000-F1FA-411C-B828-515C0214F71E}"/>
            </c:ext>
          </c:extLst>
        </c:ser>
        <c:dLbls>
          <c:showLegendKey val="0"/>
          <c:showVal val="0"/>
          <c:showCatName val="0"/>
          <c:showSerName val="0"/>
          <c:showPercent val="0"/>
          <c:showBubbleSize val="0"/>
        </c:dLbls>
        <c:gapWidth val="219"/>
        <c:overlap val="-27"/>
        <c:axId val="347587448"/>
        <c:axId val="347563832"/>
      </c:barChart>
      <c:catAx>
        <c:axId val="34758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47563832"/>
        <c:crosses val="autoZero"/>
        <c:auto val="1"/>
        <c:lblAlgn val="ctr"/>
        <c:lblOffset val="100"/>
        <c:noMultiLvlLbl val="0"/>
      </c:catAx>
      <c:valAx>
        <c:axId val="347563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crossAx val="347587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871766459260395E-2"/>
          <c:y val="7.5178024757087722E-2"/>
          <c:w val="0.85220183699588792"/>
          <c:h val="0.82851390922401169"/>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t-L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2022/2023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Lapas1!$B$2:$B$5</c:f>
              <c:numCache>
                <c:formatCode>General</c:formatCode>
                <c:ptCount val="4"/>
                <c:pt idx="0">
                  <c:v>10.3</c:v>
                </c:pt>
                <c:pt idx="1">
                  <c:v>67.2</c:v>
                </c:pt>
                <c:pt idx="2">
                  <c:v>16.899999999999999</c:v>
                </c:pt>
                <c:pt idx="3">
                  <c:v>5.5</c:v>
                </c:pt>
              </c:numCache>
            </c:numRef>
          </c:val>
          <c:extLst>
            <c:ext xmlns:c16="http://schemas.microsoft.com/office/drawing/2014/chart" uri="{C3380CC4-5D6E-409C-BE32-E72D297353CC}">
              <c16:uniqueId val="{00000000-50FC-4004-962D-089D3E5F04AB}"/>
            </c:ext>
          </c:extLst>
        </c:ser>
        <c:ser>
          <c:idx val="1"/>
          <c:order val="1"/>
          <c:tx>
            <c:strRef>
              <c:f>Lapas1!$C$1</c:f>
              <c:strCache>
                <c:ptCount val="1"/>
                <c:pt idx="0">
                  <c:v>2023/2024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Lapas1!$C$2:$C$5</c:f>
              <c:numCache>
                <c:formatCode>General</c:formatCode>
                <c:ptCount val="4"/>
                <c:pt idx="0">
                  <c:v>10.4</c:v>
                </c:pt>
                <c:pt idx="1">
                  <c:v>68.400000000000006</c:v>
                </c:pt>
                <c:pt idx="2">
                  <c:v>14.7</c:v>
                </c:pt>
                <c:pt idx="3">
                  <c:v>6</c:v>
                </c:pt>
              </c:numCache>
            </c:numRef>
          </c:val>
          <c:extLst>
            <c:ext xmlns:c16="http://schemas.microsoft.com/office/drawing/2014/chart" uri="{C3380CC4-5D6E-409C-BE32-E72D297353CC}">
              <c16:uniqueId val="{00000001-50FC-4004-962D-089D3E5F04AB}"/>
            </c:ext>
          </c:extLst>
        </c:ser>
        <c:ser>
          <c:idx val="2"/>
          <c:order val="2"/>
          <c:tx>
            <c:strRef>
              <c:f>Lapas1!$D$1</c:f>
              <c:strCache>
                <c:ptCount val="1"/>
                <c:pt idx="0">
                  <c:v>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Lapas1!$D$2:$D$5</c:f>
              <c:numCache>
                <c:formatCode>General</c:formatCode>
                <c:ptCount val="4"/>
                <c:pt idx="0">
                  <c:v>12</c:v>
                </c:pt>
                <c:pt idx="1">
                  <c:v>66.3</c:v>
                </c:pt>
                <c:pt idx="2">
                  <c:v>15.4</c:v>
                </c:pt>
                <c:pt idx="3">
                  <c:v>5.6</c:v>
                </c:pt>
              </c:numCache>
            </c:numRef>
          </c:val>
          <c:extLst>
            <c:ext xmlns:c16="http://schemas.microsoft.com/office/drawing/2014/chart" uri="{C3380CC4-5D6E-409C-BE32-E72D297353CC}">
              <c16:uniqueId val="{00000002-50FC-4004-962D-089D3E5F04AB}"/>
            </c:ext>
          </c:extLst>
        </c:ser>
        <c:ser>
          <c:idx val="3"/>
          <c:order val="3"/>
          <c:tx>
            <c:strRef>
              <c:f>Lapas1!$E$1</c:f>
              <c:strCache>
                <c:ptCount val="1"/>
                <c:pt idx="0">
                  <c:v>2025/2026 m.m.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Lapas1!$A$2:$A$5</c:f>
              <c:strCache>
                <c:ptCount val="4"/>
                <c:pt idx="0">
                  <c:v>Mokinių, turinčių per mažą svorį, dalis (%)</c:v>
                </c:pt>
                <c:pt idx="1">
                  <c:v>Mokinių, turinčių normalų svorį, dalis (%)</c:v>
                </c:pt>
                <c:pt idx="2">
                  <c:v>Mokinių, turinčių antsvorį, dalis (%)
</c:v>
                </c:pt>
                <c:pt idx="3">
                  <c:v>Mokinių, turinčių nutukimą, dalis (%) 
</c:v>
                </c:pt>
              </c:strCache>
            </c:strRef>
          </c:cat>
          <c:val>
            <c:numRef>
              <c:f>Lapas1!$E$2:$E$5</c:f>
              <c:numCache>
                <c:formatCode>General</c:formatCode>
                <c:ptCount val="4"/>
                <c:pt idx="0">
                  <c:v>10.4</c:v>
                </c:pt>
                <c:pt idx="1">
                  <c:v>66.2</c:v>
                </c:pt>
                <c:pt idx="2">
                  <c:v>17.2</c:v>
                </c:pt>
                <c:pt idx="3">
                  <c:v>6.3</c:v>
                </c:pt>
              </c:numCache>
            </c:numRef>
          </c:val>
          <c:extLst>
            <c:ext xmlns:c16="http://schemas.microsoft.com/office/drawing/2014/chart" uri="{C3380CC4-5D6E-409C-BE32-E72D297353CC}">
              <c16:uniqueId val="{00000000-94ED-4FD7-B8E0-F6C0033E67D6}"/>
            </c:ext>
          </c:extLst>
        </c:ser>
        <c:dLbls>
          <c:showLegendKey val="0"/>
          <c:showVal val="0"/>
          <c:showCatName val="0"/>
          <c:showSerName val="0"/>
          <c:showPercent val="0"/>
          <c:showBubbleSize val="0"/>
        </c:dLbls>
        <c:gapWidth val="219"/>
        <c:overlap val="-27"/>
        <c:axId val="409799944"/>
        <c:axId val="409797648"/>
      </c:barChart>
      <c:catAx>
        <c:axId val="40979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09797648"/>
        <c:crosses val="autoZero"/>
        <c:auto val="1"/>
        <c:lblAlgn val="ctr"/>
        <c:lblOffset val="100"/>
        <c:noMultiLvlLbl val="0"/>
      </c:catAx>
      <c:valAx>
        <c:axId val="40979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09799944"/>
        <c:crosses val="autoZero"/>
        <c:crossBetween val="between"/>
      </c:valAx>
      <c:spPr>
        <a:noFill/>
        <a:ln>
          <a:noFill/>
        </a:ln>
        <a:effectLst/>
      </c:spPr>
    </c:plotArea>
    <c:legend>
      <c:legendPos val="b"/>
      <c:layout>
        <c:manualLayout>
          <c:xMode val="edge"/>
          <c:yMode val="edge"/>
          <c:x val="0.23136201188377301"/>
          <c:y val="0.9372538737116336"/>
          <c:w val="0.43486679751695911"/>
          <c:h val="4.62882109274078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Lapas1!$B$1</c:f>
              <c:strCache>
                <c:ptCount val="1"/>
                <c:pt idx="0">
                  <c:v>2022/2023 m.m.</c:v>
                </c:pt>
              </c:strCache>
            </c:strRef>
          </c:tx>
          <c:spPr>
            <a:solidFill>
              <a:srgbClr val="FFFF00"/>
            </a:solidFill>
          </c:spPr>
          <c:invertIfNegative val="0"/>
          <c:dPt>
            <c:idx val="0"/>
            <c:invertIfNegative val="0"/>
            <c:bubble3D val="0"/>
            <c:spPr>
              <a:solidFill>
                <a:srgbClr val="FFC000"/>
              </a:solidFill>
            </c:spPr>
            <c:extLst>
              <c:ext xmlns:c16="http://schemas.microsoft.com/office/drawing/2014/chart" uri="{C3380CC4-5D6E-409C-BE32-E72D297353CC}">
                <c16:uniqueId val="{00000000-03A0-4191-A078-A349F21EA67E}"/>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Lapas1!$B$2:$B$5</c:f>
              <c:numCache>
                <c:formatCode>General</c:formatCode>
                <c:ptCount val="4"/>
                <c:pt idx="0">
                  <c:v>98</c:v>
                </c:pt>
                <c:pt idx="1">
                  <c:v>1.5</c:v>
                </c:pt>
                <c:pt idx="2">
                  <c:v>0.4</c:v>
                </c:pt>
                <c:pt idx="3">
                  <c:v>0.3</c:v>
                </c:pt>
              </c:numCache>
            </c:numRef>
          </c:val>
          <c:extLst>
            <c:ext xmlns:c16="http://schemas.microsoft.com/office/drawing/2014/chart" uri="{C3380CC4-5D6E-409C-BE32-E72D297353CC}">
              <c16:uniqueId val="{00000000-905D-41FE-A219-4AECE543E39A}"/>
            </c:ext>
          </c:extLst>
        </c:ser>
        <c:ser>
          <c:idx val="1"/>
          <c:order val="1"/>
          <c:tx>
            <c:strRef>
              <c:f>Lapas1!$C$1</c:f>
              <c:strCache>
                <c:ptCount val="1"/>
                <c:pt idx="0">
                  <c:v>2023/2024 m.m.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Lapas1!$C$2:$C$5</c:f>
              <c:numCache>
                <c:formatCode>General</c:formatCode>
                <c:ptCount val="4"/>
                <c:pt idx="0">
                  <c:v>97.8</c:v>
                </c:pt>
                <c:pt idx="1">
                  <c:v>1.7</c:v>
                </c:pt>
                <c:pt idx="2">
                  <c:v>0.5</c:v>
                </c:pt>
                <c:pt idx="3">
                  <c:v>0.5</c:v>
                </c:pt>
              </c:numCache>
            </c:numRef>
          </c:val>
          <c:extLst>
            <c:ext xmlns:c16="http://schemas.microsoft.com/office/drawing/2014/chart" uri="{C3380CC4-5D6E-409C-BE32-E72D297353CC}">
              <c16:uniqueId val="{00000001-905D-41FE-A219-4AECE543E39A}"/>
            </c:ext>
          </c:extLst>
        </c:ser>
        <c:ser>
          <c:idx val="2"/>
          <c:order val="2"/>
          <c:tx>
            <c:strRef>
              <c:f>Lapas1!$D$1</c:f>
              <c:strCache>
                <c:ptCount val="1"/>
                <c:pt idx="0">
                  <c:v>2024/2025 m.m.</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Lapas1!$D$2:$D$5</c:f>
              <c:numCache>
                <c:formatCode>General</c:formatCode>
                <c:ptCount val="4"/>
                <c:pt idx="0">
                  <c:v>97.8</c:v>
                </c:pt>
                <c:pt idx="1">
                  <c:v>1.7</c:v>
                </c:pt>
                <c:pt idx="2">
                  <c:v>0.5</c:v>
                </c:pt>
                <c:pt idx="3">
                  <c:v>0.4</c:v>
                </c:pt>
              </c:numCache>
            </c:numRef>
          </c:val>
          <c:extLst>
            <c:ext xmlns:c16="http://schemas.microsoft.com/office/drawing/2014/chart" uri="{C3380CC4-5D6E-409C-BE32-E72D297353CC}">
              <c16:uniqueId val="{00000002-7CCF-4636-8D08-3A0C76650F59}"/>
            </c:ext>
          </c:extLst>
        </c:ser>
        <c:ser>
          <c:idx val="3"/>
          <c:order val="3"/>
          <c:tx>
            <c:strRef>
              <c:f>Lapas1!$E$1</c:f>
              <c:strCache>
                <c:ptCount val="1"/>
                <c:pt idx="0">
                  <c:v>2025/2026 m.m.</c:v>
                </c:pt>
              </c:strCache>
            </c:strRef>
          </c:tx>
          <c:invertIfNegative val="0"/>
          <c:dLbls>
            <c:dLbl>
              <c:idx val="0"/>
              <c:layout>
                <c:manualLayout>
                  <c:x val="2.1067338069030047E-2"/>
                  <c:y val="-4.87218475478045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DE-4A62-983F-A9285478FBA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Lapas1!$A$2:$A$5</c:f>
              <c:strCache>
                <c:ptCount val="4"/>
                <c:pt idx="0">
                  <c:v>Pagrindinė</c:v>
                </c:pt>
                <c:pt idx="1">
                  <c:v>Parengiamoji</c:v>
                </c:pt>
                <c:pt idx="2">
                  <c:v>Specialioji</c:v>
                </c:pt>
                <c:pt idx="3">
                  <c:v>Atleisti</c:v>
                </c:pt>
              </c:strCache>
            </c:strRef>
          </c:cat>
          <c:val>
            <c:numRef>
              <c:f>Lapas1!$E$2:$E$5</c:f>
              <c:numCache>
                <c:formatCode>General</c:formatCode>
                <c:ptCount val="4"/>
                <c:pt idx="0">
                  <c:v>98</c:v>
                </c:pt>
                <c:pt idx="1">
                  <c:v>1.3</c:v>
                </c:pt>
                <c:pt idx="2">
                  <c:v>0.4</c:v>
                </c:pt>
                <c:pt idx="3">
                  <c:v>0.4</c:v>
                </c:pt>
              </c:numCache>
            </c:numRef>
          </c:val>
          <c:extLst>
            <c:ext xmlns:c16="http://schemas.microsoft.com/office/drawing/2014/chart" uri="{C3380CC4-5D6E-409C-BE32-E72D297353CC}">
              <c16:uniqueId val="{00000002-5EDE-4A62-983F-A9285478FBAD}"/>
            </c:ext>
          </c:extLst>
        </c:ser>
        <c:dLbls>
          <c:showLegendKey val="0"/>
          <c:showVal val="0"/>
          <c:showCatName val="0"/>
          <c:showSerName val="0"/>
          <c:showPercent val="0"/>
          <c:showBubbleSize val="0"/>
        </c:dLbls>
        <c:gapWidth val="150"/>
        <c:shape val="cylinder"/>
        <c:axId val="124168064"/>
        <c:axId val="124169600"/>
        <c:axId val="0"/>
      </c:bar3DChart>
      <c:catAx>
        <c:axId val="124168064"/>
        <c:scaling>
          <c:orientation val="minMax"/>
        </c:scaling>
        <c:delete val="0"/>
        <c:axPos val="b"/>
        <c:numFmt formatCode="General" sourceLinked="0"/>
        <c:majorTickMark val="none"/>
        <c:minorTickMark val="none"/>
        <c:tickLblPos val="nextTo"/>
        <c:crossAx val="124169600"/>
        <c:crosses val="autoZero"/>
        <c:auto val="1"/>
        <c:lblAlgn val="ctr"/>
        <c:lblOffset val="100"/>
        <c:noMultiLvlLbl val="0"/>
      </c:catAx>
      <c:valAx>
        <c:axId val="124169600"/>
        <c:scaling>
          <c:orientation val="minMax"/>
        </c:scaling>
        <c:delete val="0"/>
        <c:axPos val="l"/>
        <c:majorGridlines>
          <c:spPr>
            <a:ln>
              <a:noFill/>
            </a:ln>
          </c:spPr>
        </c:majorGridlines>
        <c:numFmt formatCode="General" sourceLinked="1"/>
        <c:majorTickMark val="none"/>
        <c:minorTickMark val="none"/>
        <c:tickLblPos val="nextTo"/>
        <c:txPr>
          <a:bodyPr/>
          <a:lstStyle/>
          <a:p>
            <a:pPr>
              <a:defRPr sz="1600">
                <a:latin typeface="Times New Roman" pitchFamily="18" charset="0"/>
                <a:cs typeface="Times New Roman" pitchFamily="18" charset="0"/>
              </a:defRPr>
            </a:pPr>
            <a:endParaRPr lang="lt-LT"/>
          </a:p>
        </c:txPr>
        <c:crossAx val="124168064"/>
        <c:crosses val="autoZero"/>
        <c:crossBetween val="between"/>
      </c:valAx>
      <c:dTable>
        <c:showHorzBorder val="1"/>
        <c:showVertBorder val="1"/>
        <c:showOutline val="1"/>
        <c:showKeys val="1"/>
        <c:txPr>
          <a:bodyPr/>
          <a:lstStyle/>
          <a:p>
            <a:pPr rtl="0">
              <a:defRPr sz="1400">
                <a:latin typeface="Times New Roman" pitchFamily="18" charset="0"/>
                <a:cs typeface="Times New Roman" pitchFamily="18" charset="0"/>
              </a:defRPr>
            </a:pPr>
            <a:endParaRPr lang="lt-LT"/>
          </a:p>
        </c:txPr>
      </c:dTable>
    </c:plotArea>
    <c:plotVisOnly val="1"/>
    <c:dispBlanksAs val="gap"/>
    <c:showDLblsOverMax val="0"/>
  </c:chart>
  <c:txPr>
    <a:bodyPr/>
    <a:lstStyle/>
    <a:p>
      <a:pPr>
        <a:defRPr sz="1800"/>
      </a:pPr>
      <a:endParaRPr lang="lt-L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Lapas1!$B$1</c:f>
              <c:strCache>
                <c:ptCount val="1"/>
                <c:pt idx="0">
                  <c:v>2022/2023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Lapas1!$B$2:$B$6</c:f>
              <c:numCache>
                <c:formatCode>General</c:formatCode>
                <c:ptCount val="5"/>
                <c:pt idx="0">
                  <c:v>19.2</c:v>
                </c:pt>
                <c:pt idx="1">
                  <c:v>21.3</c:v>
                </c:pt>
                <c:pt idx="2">
                  <c:v>26.9</c:v>
                </c:pt>
                <c:pt idx="3">
                  <c:v>18.399999999999999</c:v>
                </c:pt>
                <c:pt idx="4">
                  <c:v>14.2</c:v>
                </c:pt>
              </c:numCache>
            </c:numRef>
          </c:val>
          <c:extLst>
            <c:ext xmlns:c16="http://schemas.microsoft.com/office/drawing/2014/chart" uri="{C3380CC4-5D6E-409C-BE32-E72D297353CC}">
              <c16:uniqueId val="{00000000-7741-4936-B0A9-1D70FF7F4A08}"/>
            </c:ext>
          </c:extLst>
        </c:ser>
        <c:ser>
          <c:idx val="1"/>
          <c:order val="1"/>
          <c:tx>
            <c:strRef>
              <c:f>Lapas1!$C$1</c:f>
              <c:strCache>
                <c:ptCount val="1"/>
                <c:pt idx="0">
                  <c:v>2023/2024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Lapas1!$C$2:$C$6</c:f>
              <c:numCache>
                <c:formatCode>General</c:formatCode>
                <c:ptCount val="5"/>
                <c:pt idx="0">
                  <c:v>49.1</c:v>
                </c:pt>
                <c:pt idx="1">
                  <c:v>14.1</c:v>
                </c:pt>
                <c:pt idx="2">
                  <c:v>18.2</c:v>
                </c:pt>
                <c:pt idx="3">
                  <c:v>9.3000000000000007</c:v>
                </c:pt>
                <c:pt idx="4">
                  <c:v>9.3000000000000007</c:v>
                </c:pt>
              </c:numCache>
            </c:numRef>
          </c:val>
          <c:extLst>
            <c:ext xmlns:c16="http://schemas.microsoft.com/office/drawing/2014/chart" uri="{C3380CC4-5D6E-409C-BE32-E72D297353CC}">
              <c16:uniqueId val="{00000001-7741-4936-B0A9-1D70FF7F4A08}"/>
            </c:ext>
          </c:extLst>
        </c:ser>
        <c:ser>
          <c:idx val="2"/>
          <c:order val="2"/>
          <c:tx>
            <c:strRef>
              <c:f>Lapas1!$D$1</c:f>
              <c:strCache>
                <c:ptCount val="1"/>
                <c:pt idx="0">
                  <c:v>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Lapas1!$D$2:$D$6</c:f>
              <c:numCache>
                <c:formatCode>General</c:formatCode>
                <c:ptCount val="5"/>
                <c:pt idx="0">
                  <c:v>48</c:v>
                </c:pt>
                <c:pt idx="1">
                  <c:v>13.8</c:v>
                </c:pt>
                <c:pt idx="2">
                  <c:v>18.8</c:v>
                </c:pt>
                <c:pt idx="3">
                  <c:v>9.5</c:v>
                </c:pt>
                <c:pt idx="4">
                  <c:v>9.9</c:v>
                </c:pt>
              </c:numCache>
            </c:numRef>
          </c:val>
          <c:extLst>
            <c:ext xmlns:c16="http://schemas.microsoft.com/office/drawing/2014/chart" uri="{C3380CC4-5D6E-409C-BE32-E72D297353CC}">
              <c16:uniqueId val="{00000002-7741-4936-B0A9-1D70FF7F4A08}"/>
            </c:ext>
          </c:extLst>
        </c:ser>
        <c:ser>
          <c:idx val="3"/>
          <c:order val="3"/>
          <c:tx>
            <c:strRef>
              <c:f>Lapas1!$E$1</c:f>
              <c:strCache>
                <c:ptCount val="1"/>
                <c:pt idx="0">
                  <c:v>2025/2026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Mokinių, turinčių labai žemą bendrą (KPI+kpi) indeksą, dalis (%)</c:v>
                </c:pt>
                <c:pt idx="1">
                  <c:v>Mokinių, turinčių žemą bendrą (KPI+kpi) indeksą, dalis (%)</c:v>
                </c:pt>
                <c:pt idx="2">
                  <c:v>Mokinių, turinčių vidutinį bendrą (KPI+kpi) indeksą, dalis (%)</c:v>
                </c:pt>
                <c:pt idx="3">
                  <c:v>Mokinių, turinčių aukštą bendrą (KPI+kpi) indeksą, dalis (%)</c:v>
                </c:pt>
                <c:pt idx="4">
                  <c:v>Mokinių, turinčių labai aukštą bendrą (KPI+kpi) indeksą, dalis (%)</c:v>
                </c:pt>
              </c:strCache>
            </c:strRef>
          </c:cat>
          <c:val>
            <c:numRef>
              <c:f>Lapas1!$E$2:$E$6</c:f>
              <c:numCache>
                <c:formatCode>General</c:formatCode>
                <c:ptCount val="5"/>
                <c:pt idx="0">
                  <c:v>45.2</c:v>
                </c:pt>
                <c:pt idx="1">
                  <c:v>12</c:v>
                </c:pt>
                <c:pt idx="2">
                  <c:v>21.7</c:v>
                </c:pt>
                <c:pt idx="3">
                  <c:v>11</c:v>
                </c:pt>
                <c:pt idx="4">
                  <c:v>10.1</c:v>
                </c:pt>
              </c:numCache>
            </c:numRef>
          </c:val>
          <c:extLst>
            <c:ext xmlns:c16="http://schemas.microsoft.com/office/drawing/2014/chart" uri="{C3380CC4-5D6E-409C-BE32-E72D297353CC}">
              <c16:uniqueId val="{00000000-98DB-4DD8-A6DC-2A1D9516FDE4}"/>
            </c:ext>
          </c:extLst>
        </c:ser>
        <c:dLbls>
          <c:showLegendKey val="0"/>
          <c:showVal val="0"/>
          <c:showCatName val="0"/>
          <c:showSerName val="0"/>
          <c:showPercent val="0"/>
          <c:showBubbleSize val="0"/>
        </c:dLbls>
        <c:gapWidth val="219"/>
        <c:overlap val="-27"/>
        <c:axId val="341010184"/>
        <c:axId val="341014776"/>
      </c:barChart>
      <c:catAx>
        <c:axId val="34101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41014776"/>
        <c:crosses val="autoZero"/>
        <c:auto val="1"/>
        <c:lblAlgn val="ctr"/>
        <c:lblOffset val="100"/>
        <c:noMultiLvlLbl val="0"/>
      </c:catAx>
      <c:valAx>
        <c:axId val="341014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41010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205217305583291E-2"/>
          <c:y val="0.10657555049354593"/>
          <c:w val="0.94527522087908022"/>
          <c:h val="0.70071828720726537"/>
        </c:manualLayout>
      </c:layout>
      <c:barChart>
        <c:barDir val="col"/>
        <c:grouping val="clustered"/>
        <c:varyColors val="0"/>
        <c:ser>
          <c:idx val="0"/>
          <c:order val="0"/>
          <c:tx>
            <c:strRef>
              <c:f>Lapas1!$B$1</c:f>
              <c:strCache>
                <c:ptCount val="1"/>
                <c:pt idx="0">
                  <c:v>2022/2023 m.m.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Lapas1!$B$2:$B$4</c:f>
              <c:numCache>
                <c:formatCode>General</c:formatCode>
                <c:ptCount val="3"/>
                <c:pt idx="0">
                  <c:v>49.3</c:v>
                </c:pt>
                <c:pt idx="1">
                  <c:v>25.9</c:v>
                </c:pt>
                <c:pt idx="2">
                  <c:v>37.200000000000003</c:v>
                </c:pt>
              </c:numCache>
            </c:numRef>
          </c:val>
          <c:extLst>
            <c:ext xmlns:c16="http://schemas.microsoft.com/office/drawing/2014/chart" uri="{C3380CC4-5D6E-409C-BE32-E72D297353CC}">
              <c16:uniqueId val="{00000000-9D9E-4798-B37F-A14BC7ACD2E6}"/>
            </c:ext>
          </c:extLst>
        </c:ser>
        <c:ser>
          <c:idx val="1"/>
          <c:order val="1"/>
          <c:tx>
            <c:strRef>
              <c:f>Lapas1!$C$1</c:f>
              <c:strCache>
                <c:ptCount val="1"/>
                <c:pt idx="0">
                  <c:v>2023/2024 m.m.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Lapas1!$C$2:$C$4</c:f>
              <c:numCache>
                <c:formatCode>General</c:formatCode>
                <c:ptCount val="3"/>
                <c:pt idx="0">
                  <c:v>48.9</c:v>
                </c:pt>
                <c:pt idx="1">
                  <c:v>23</c:v>
                </c:pt>
                <c:pt idx="2">
                  <c:v>35.700000000000003</c:v>
                </c:pt>
              </c:numCache>
            </c:numRef>
          </c:val>
          <c:extLst>
            <c:ext xmlns:c16="http://schemas.microsoft.com/office/drawing/2014/chart" uri="{C3380CC4-5D6E-409C-BE32-E72D297353CC}">
              <c16:uniqueId val="{00000001-9D9E-4798-B37F-A14BC7ACD2E6}"/>
            </c:ext>
          </c:extLst>
        </c:ser>
        <c:ser>
          <c:idx val="2"/>
          <c:order val="2"/>
          <c:tx>
            <c:strRef>
              <c:f>Lapas1!$D$1</c:f>
              <c:strCache>
                <c:ptCount val="1"/>
                <c:pt idx="0">
                  <c:v>2024/2025 m.m.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Lapas1!$D$2:$D$4</c:f>
              <c:numCache>
                <c:formatCode>General</c:formatCode>
                <c:ptCount val="3"/>
                <c:pt idx="0">
                  <c:v>46.9</c:v>
                </c:pt>
                <c:pt idx="1">
                  <c:v>24.8</c:v>
                </c:pt>
                <c:pt idx="2">
                  <c:v>33.700000000000003</c:v>
                </c:pt>
              </c:numCache>
            </c:numRef>
          </c:val>
          <c:extLst>
            <c:ext xmlns:c16="http://schemas.microsoft.com/office/drawing/2014/chart" uri="{C3380CC4-5D6E-409C-BE32-E72D297353CC}">
              <c16:uniqueId val="{00000002-9D9E-4798-B37F-A14BC7ACD2E6}"/>
            </c:ext>
          </c:extLst>
        </c:ser>
        <c:ser>
          <c:idx val="3"/>
          <c:order val="3"/>
          <c:tx>
            <c:strRef>
              <c:f>Lapas1!$E$1</c:f>
              <c:strCache>
                <c:ptCount val="1"/>
                <c:pt idx="0">
                  <c:v>2025/2026 m.m.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Lapas1!$A$2:$A$4</c:f>
              <c:strCache>
                <c:ptCount val="3"/>
                <c:pt idx="0">
                  <c:v>Mokiniai neturintys sąkandžio patologijos proc.</c:v>
                </c:pt>
                <c:pt idx="1">
                  <c:v>Mokniai turintys žandikaulio patalogijų, proc.</c:v>
                </c:pt>
                <c:pt idx="2">
                  <c:v>Mokiniai neturintys  ėduonies pažeistų, plombuotų ir išrautų dantų, proc.</c:v>
                </c:pt>
              </c:strCache>
            </c:strRef>
          </c:cat>
          <c:val>
            <c:numRef>
              <c:f>Lapas1!$E$2:$E$4</c:f>
              <c:numCache>
                <c:formatCode>General</c:formatCode>
                <c:ptCount val="3"/>
                <c:pt idx="0">
                  <c:v>43.6</c:v>
                </c:pt>
                <c:pt idx="1">
                  <c:v>24.6</c:v>
                </c:pt>
                <c:pt idx="2">
                  <c:v>32.6</c:v>
                </c:pt>
              </c:numCache>
            </c:numRef>
          </c:val>
          <c:extLst>
            <c:ext xmlns:c16="http://schemas.microsoft.com/office/drawing/2014/chart" uri="{C3380CC4-5D6E-409C-BE32-E72D297353CC}">
              <c16:uniqueId val="{00000000-4095-4C3B-8770-E38913851D66}"/>
            </c:ext>
          </c:extLst>
        </c:ser>
        <c:dLbls>
          <c:showLegendKey val="0"/>
          <c:showVal val="0"/>
          <c:showCatName val="0"/>
          <c:showSerName val="0"/>
          <c:showPercent val="0"/>
          <c:showBubbleSize val="0"/>
        </c:dLbls>
        <c:gapWidth val="219"/>
        <c:overlap val="-27"/>
        <c:axId val="314015008"/>
        <c:axId val="157776696"/>
      </c:barChart>
      <c:catAx>
        <c:axId val="31401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157776696"/>
        <c:crosses val="autoZero"/>
        <c:auto val="1"/>
        <c:lblAlgn val="ctr"/>
        <c:lblOffset val="100"/>
        <c:noMultiLvlLbl val="0"/>
      </c:catAx>
      <c:valAx>
        <c:axId val="157776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314015008"/>
        <c:crosses val="autoZero"/>
        <c:crossBetween val="between"/>
      </c:valAx>
      <c:spPr>
        <a:noFill/>
        <a:ln>
          <a:noFill/>
        </a:ln>
        <a:effectLst/>
      </c:spPr>
    </c:plotArea>
    <c:legend>
      <c:legendPos val="b"/>
      <c:layout>
        <c:manualLayout>
          <c:xMode val="edge"/>
          <c:yMode val="edge"/>
          <c:x val="6.7381982181804745E-2"/>
          <c:y val="0.87471454450881558"/>
          <c:w val="0.65751513624362201"/>
          <c:h val="8.61763484333285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B216F1-A487-6141-BE73-BCFF633BBA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240BD-A6DB-4145-986F-074A06A3D9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21266F-4811-5249-8447-4BBF36FA167B}" type="datetimeFigureOut">
              <a:rPr lang="en-US" smtClean="0"/>
              <a:t>2/8/2026</a:t>
            </a:fld>
            <a:endParaRPr lang="en-US"/>
          </a:p>
        </p:txBody>
      </p:sp>
      <p:sp>
        <p:nvSpPr>
          <p:cNvPr id="4" name="Footer Placeholder 3">
            <a:extLst>
              <a:ext uri="{FF2B5EF4-FFF2-40B4-BE49-F238E27FC236}">
                <a16:creationId xmlns:a16="http://schemas.microsoft.com/office/drawing/2014/main" id="{78802BCE-7367-F749-AF14-3EA6EF445F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B901A8-DB78-7B42-9AF4-8323B01EB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968F4-68D2-F24D-B6E5-49781D30C969}" type="slidenum">
              <a:rPr lang="en-US" smtClean="0"/>
              <a:t>‹#›</a:t>
            </a:fld>
            <a:endParaRPr lang="en-US"/>
          </a:p>
        </p:txBody>
      </p:sp>
    </p:spTree>
    <p:extLst>
      <p:ext uri="{BB962C8B-B14F-4D97-AF65-F5344CB8AC3E}">
        <p14:creationId xmlns:p14="http://schemas.microsoft.com/office/powerpoint/2010/main" val="246603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08B3B-7D1A-2944-891A-746EFB2446D5}"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331CC-8A06-6844-B66C-D2205B6DB553}" type="slidenum">
              <a:rPr lang="en-US" smtClean="0"/>
              <a:t>‹#›</a:t>
            </a:fld>
            <a:endParaRPr lang="en-US"/>
          </a:p>
        </p:txBody>
      </p:sp>
    </p:spTree>
    <p:extLst>
      <p:ext uri="{BB962C8B-B14F-4D97-AF65-F5344CB8AC3E}">
        <p14:creationId xmlns:p14="http://schemas.microsoft.com/office/powerpoint/2010/main" val="141725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6D6331CC-8A06-6844-B66C-D2205B6DB553}" type="slidenum">
              <a:rPr lang="en-US" smtClean="0"/>
              <a:t>2</a:t>
            </a:fld>
            <a:endParaRPr lang="en-US"/>
          </a:p>
        </p:txBody>
      </p:sp>
    </p:spTree>
    <p:extLst>
      <p:ext uri="{BB962C8B-B14F-4D97-AF65-F5344CB8AC3E}">
        <p14:creationId xmlns:p14="http://schemas.microsoft.com/office/powerpoint/2010/main" val="2367952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36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5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1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869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18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331CC-8A06-6844-B66C-D2205B6DB5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922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99382"/>
            <a:ext cx="6943344" cy="1035658"/>
          </a:xfrm>
        </p:spPr>
        <p:txBody>
          <a:bodyPr>
            <a:normAutofit/>
          </a:bodyPr>
          <a:lstStyle>
            <a:lvl1pPr marL="0" indent="0" algn="l">
              <a:buNone/>
              <a:defRPr sz="20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5" name="Footer Placeholder 4">
            <a:extLst>
              <a:ext uri="{FF2B5EF4-FFF2-40B4-BE49-F238E27FC236}">
                <a16:creationId xmlns:a16="http://schemas.microsoft.com/office/drawing/2014/main" id="{8371F221-997F-ED49-809C-691CF821CD22}"/>
              </a:ext>
            </a:extLst>
          </p:cNvPr>
          <p:cNvSpPr>
            <a:spLocks noGrp="1"/>
          </p:cNvSpPr>
          <p:nvPr>
            <p:ph type="ftr" sz="quarter" idx="11"/>
          </p:nvPr>
        </p:nvSpPr>
        <p:spPr>
          <a:xfrm>
            <a:off x="646176" y="1704110"/>
            <a:ext cx="10674096" cy="2898244"/>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6500">
                <a:solidFill>
                  <a:schemeClr val="bg1"/>
                </a:solidFill>
              </a:defRPr>
            </a:lvl1pPr>
          </a:lstStyle>
          <a:p>
            <a:r>
              <a:rPr lang="en-GB" cap="all" dirty="0">
                <a:latin typeface="Rando" pitchFamily="2" charset="77"/>
                <a:ea typeface="+mj-ea"/>
                <a:cs typeface="Rando" pitchFamily="2" charset="77"/>
              </a:rPr>
              <a:t>Title name sit </a:t>
            </a:r>
            <a:r>
              <a:rPr lang="en-GB" cap="all" dirty="0" err="1">
                <a:latin typeface="Rando" pitchFamily="2" charset="77"/>
                <a:ea typeface="+mj-ea"/>
                <a:cs typeface="Rando" pitchFamily="2" charset="77"/>
              </a:rPr>
              <a:t>amet</a:t>
            </a:r>
            <a:endParaRPr lang="en-GB" cap="all" dirty="0">
              <a:latin typeface="Rando" pitchFamily="2" charset="77"/>
              <a:ea typeface="+mj-ea"/>
              <a:cs typeface="Rando" pitchFamily="2" charset="77"/>
            </a:endParaRPr>
          </a:p>
          <a:p>
            <a:r>
              <a:rPr lang="en-GB" cap="all" dirty="0" err="1">
                <a:latin typeface="Rando" pitchFamily="2" charset="77"/>
                <a:ea typeface="+mj-ea"/>
                <a:cs typeface="Rando" pitchFamily="2" charset="77"/>
              </a:rPr>
              <a:t>dolor</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delenit</a:t>
            </a:r>
            <a:r>
              <a:rPr lang="en-GB" cap="all" dirty="0">
                <a:latin typeface="Rando" pitchFamily="2" charset="77"/>
                <a:ea typeface="+mj-ea"/>
                <a:cs typeface="Rando" pitchFamily="2" charset="77"/>
              </a:rPr>
              <a:t> </a:t>
            </a:r>
            <a:r>
              <a:rPr lang="en-GB" cap="all" dirty="0" err="1">
                <a:latin typeface="Rando" pitchFamily="2" charset="77"/>
                <a:ea typeface="+mj-ea"/>
                <a:cs typeface="Rando" pitchFamily="2" charset="77"/>
              </a:rPr>
              <a:t>augue</a:t>
            </a:r>
            <a:endParaRPr lang="en-US" dirty="0"/>
          </a:p>
        </p:txBody>
      </p:sp>
    </p:spTree>
    <p:extLst>
      <p:ext uri="{BB962C8B-B14F-4D97-AF65-F5344CB8AC3E}">
        <p14:creationId xmlns:p14="http://schemas.microsoft.com/office/powerpoint/2010/main" val="137511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6980237"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11" name="Title 1">
            <a:extLst>
              <a:ext uri="{FF2B5EF4-FFF2-40B4-BE49-F238E27FC236}">
                <a16:creationId xmlns:a16="http://schemas.microsoft.com/office/drawing/2014/main" id="{119D824D-901D-534F-A3DF-45E978844496}"/>
              </a:ext>
            </a:extLst>
          </p:cNvPr>
          <p:cNvSpPr>
            <a:spLocks noGrp="1"/>
          </p:cNvSpPr>
          <p:nvPr>
            <p:ph type="title" hasCustomPrompt="1"/>
          </p:nvPr>
        </p:nvSpPr>
        <p:spPr>
          <a:xfrm>
            <a:off x="656018"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2" name="Text Placeholder 7">
            <a:extLst>
              <a:ext uri="{FF2B5EF4-FFF2-40B4-BE49-F238E27FC236}">
                <a16:creationId xmlns:a16="http://schemas.microsoft.com/office/drawing/2014/main" id="{CE252206-42D5-D847-BE35-DDBBCC0E17A9}"/>
              </a:ext>
            </a:extLst>
          </p:cNvPr>
          <p:cNvSpPr>
            <a:spLocks noGrp="1"/>
          </p:cNvSpPr>
          <p:nvPr>
            <p:ph type="body" sz="quarter" idx="13" hasCustomPrompt="1"/>
          </p:nvPr>
        </p:nvSpPr>
        <p:spPr>
          <a:xfrm>
            <a:off x="656019"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3" name="Text Placeholder 7">
            <a:extLst>
              <a:ext uri="{FF2B5EF4-FFF2-40B4-BE49-F238E27FC236}">
                <a16:creationId xmlns:a16="http://schemas.microsoft.com/office/drawing/2014/main" id="{E8F16DF9-0B8E-B844-81F8-8A49EAC03036}"/>
              </a:ext>
            </a:extLst>
          </p:cNvPr>
          <p:cNvSpPr>
            <a:spLocks noGrp="1"/>
          </p:cNvSpPr>
          <p:nvPr>
            <p:ph type="body" sz="quarter" idx="14" hasCustomPrompt="1"/>
          </p:nvPr>
        </p:nvSpPr>
        <p:spPr>
          <a:xfrm>
            <a:off x="655320" y="3036272"/>
            <a:ext cx="5078009"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Footer Placeholder 3">
            <a:extLst>
              <a:ext uri="{FF2B5EF4-FFF2-40B4-BE49-F238E27FC236}">
                <a16:creationId xmlns:a16="http://schemas.microsoft.com/office/drawing/2014/main" id="{659ACDB6-E28F-7640-AB17-4ACE9C313851}"/>
              </a:ext>
            </a:extLst>
          </p:cNvPr>
          <p:cNvSpPr>
            <a:spLocks noGrp="1"/>
          </p:cNvSpPr>
          <p:nvPr>
            <p:ph type="ftr" sz="quarter" idx="11"/>
          </p:nvPr>
        </p:nvSpPr>
        <p:spPr>
          <a:xfrm>
            <a:off x="655320" y="6212182"/>
            <a:ext cx="5760021" cy="344932"/>
          </a:xfrm>
        </p:spPr>
        <p:txBody>
          <a:bodyPr anchor="t"/>
          <a:lstStyle/>
          <a:p>
            <a:r>
              <a:rPr lang="en-US" dirty="0"/>
              <a:t>Presentation name</a:t>
            </a:r>
          </a:p>
        </p:txBody>
      </p:sp>
    </p:spTree>
    <p:extLst>
      <p:ext uri="{BB962C8B-B14F-4D97-AF65-F5344CB8AC3E}">
        <p14:creationId xmlns:p14="http://schemas.microsoft.com/office/powerpoint/2010/main" val="362035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a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538886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5389563"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pic>
        <p:nvPicPr>
          <p:cNvPr id="4" name="Picture 3">
            <a:extLst>
              <a:ext uri="{FF2B5EF4-FFF2-40B4-BE49-F238E27FC236}">
                <a16:creationId xmlns:a16="http://schemas.microsoft.com/office/drawing/2014/main" id="{2377749F-8390-E243-ADCB-58126340A34B}"/>
              </a:ext>
            </a:extLst>
          </p:cNvPr>
          <p:cNvPicPr>
            <a:picLocks noChangeAspect="1"/>
          </p:cNvPicPr>
          <p:nvPr userDrawn="1"/>
        </p:nvPicPr>
        <p:blipFill>
          <a:blip r:embed="rId2"/>
          <a:stretch>
            <a:fillRect/>
          </a:stretch>
        </p:blipFill>
        <p:spPr>
          <a:xfrm>
            <a:off x="6972300" y="0"/>
            <a:ext cx="5219700" cy="6858000"/>
          </a:xfrm>
          <a:prstGeom prst="rect">
            <a:avLst/>
          </a:prstGeom>
        </p:spPr>
      </p:pic>
      <p:sp>
        <p:nvSpPr>
          <p:cNvPr id="11" name="Footer Placeholder 3">
            <a:extLst>
              <a:ext uri="{FF2B5EF4-FFF2-40B4-BE49-F238E27FC236}">
                <a16:creationId xmlns:a16="http://schemas.microsoft.com/office/drawing/2014/main" id="{CA5C77E7-B9F8-4E40-BB44-C84CB6A900C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7" name="Text Placeholder 7">
            <a:extLst>
              <a:ext uri="{FF2B5EF4-FFF2-40B4-BE49-F238E27FC236}">
                <a16:creationId xmlns:a16="http://schemas.microsoft.com/office/drawing/2014/main" id="{ECA13886-5608-4848-ABA7-8B1690CF97C7}"/>
              </a:ext>
            </a:extLst>
          </p:cNvPr>
          <p:cNvSpPr>
            <a:spLocks noGrp="1"/>
          </p:cNvSpPr>
          <p:nvPr>
            <p:ph type="body" sz="quarter" idx="14" hasCustomPrompt="1"/>
          </p:nvPr>
        </p:nvSpPr>
        <p:spPr>
          <a:xfrm>
            <a:off x="655320" y="3036271"/>
            <a:ext cx="5085723" cy="3080661"/>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Tree>
    <p:extLst>
      <p:ext uri="{BB962C8B-B14F-4D97-AF65-F5344CB8AC3E}">
        <p14:creationId xmlns:p14="http://schemas.microsoft.com/office/powerpoint/2010/main" val="2191155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10337944" cy="1262507"/>
          </a:xfrm>
        </p:spPr>
        <p:txBody>
          <a:bodyPr/>
          <a:lstStyle>
            <a:lvl1pPr>
              <a:defRPr sz="4000"/>
            </a:lvl1pPr>
          </a:lstStyle>
          <a:p>
            <a:r>
              <a:rPr lang="en-GB" dirty="0"/>
              <a:t>Title name lorem </a:t>
            </a:r>
            <a:r>
              <a:rPr lang="en-GB" dirty="0" err="1"/>
              <a:t>laoreet</a:t>
            </a:r>
            <a:r>
              <a:rPr lang="en-GB" dirty="0"/>
              <a:t> </a:t>
            </a:r>
            <a:br>
              <a:rPr lang="en-GB" dirty="0"/>
            </a:br>
            <a:r>
              <a:rPr lang="en-GB" dirty="0" err="1"/>
              <a:t>dolor</a:t>
            </a:r>
            <a:r>
              <a:rPr lang="en-GB" dirty="0"/>
              <a:t> ipsum long</a:t>
            </a:r>
            <a:endParaRPr lang="en-US" dirty="0"/>
          </a:p>
        </p:txBody>
      </p:sp>
      <p:sp>
        <p:nvSpPr>
          <p:cNvPr id="3" name="Table Placeholder 2">
            <a:extLst>
              <a:ext uri="{FF2B5EF4-FFF2-40B4-BE49-F238E27FC236}">
                <a16:creationId xmlns:a16="http://schemas.microsoft.com/office/drawing/2014/main" id="{514FC6B4-6C83-694F-ABD9-039F4F7B971D}"/>
              </a:ext>
            </a:extLst>
          </p:cNvPr>
          <p:cNvSpPr>
            <a:spLocks noGrp="1"/>
          </p:cNvSpPr>
          <p:nvPr>
            <p:ph type="tbl" sz="quarter" idx="13"/>
          </p:nvPr>
        </p:nvSpPr>
        <p:spPr>
          <a:xfrm>
            <a:off x="655639" y="2327275"/>
            <a:ext cx="10337944" cy="3554413"/>
          </a:xfrm>
        </p:spPr>
        <p:txBody>
          <a:bodyPr anchor="ctr"/>
          <a:lstStyle>
            <a:lvl1pPr marL="0" indent="0" algn="ctr">
              <a:buNone/>
              <a:defRPr/>
            </a:lvl1pPr>
          </a:lstStyle>
          <a:p>
            <a:endParaRPr lang="en-US" dirty="0"/>
          </a:p>
        </p:txBody>
      </p:sp>
      <p:sp>
        <p:nvSpPr>
          <p:cNvPr id="15" name="Footer Placeholder 3">
            <a:extLst>
              <a:ext uri="{FF2B5EF4-FFF2-40B4-BE49-F238E27FC236}">
                <a16:creationId xmlns:a16="http://schemas.microsoft.com/office/drawing/2014/main" id="{1CB6C9A1-E5D3-004F-B30C-FD7B186EAE3C}"/>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7" name="Slide Number Placeholder 4">
            <a:extLst>
              <a:ext uri="{FF2B5EF4-FFF2-40B4-BE49-F238E27FC236}">
                <a16:creationId xmlns:a16="http://schemas.microsoft.com/office/drawing/2014/main" id="{1C05F0C5-5E0E-0541-9928-23C9A7295ED9}"/>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53285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B564B1B-61ED-C442-86AB-4C2AF1E53F6C}"/>
              </a:ext>
            </a:extLst>
          </p:cNvPr>
          <p:cNvSpPr>
            <a:spLocks noGrp="1"/>
          </p:cNvSpPr>
          <p:nvPr>
            <p:ph type="subTitle" idx="1" hasCustomPrompt="1"/>
          </p:nvPr>
        </p:nvSpPr>
        <p:spPr>
          <a:xfrm>
            <a:off x="646176" y="4978598"/>
            <a:ext cx="3408240" cy="1330037"/>
          </a:xfrm>
        </p:spPr>
        <p:txBody>
          <a:bodyPr>
            <a:normAutofit/>
          </a:bodyPr>
          <a:lstStyle>
            <a:lvl1pPr marL="0" indent="0" algn="l">
              <a:buNone/>
              <a:defRPr sz="1800" b="0" i="0">
                <a:solidFill>
                  <a:schemeClr val="bg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Phone: (8 46) 39 8908</a:t>
            </a:r>
          </a:p>
          <a:p>
            <a:r>
              <a:rPr lang="en-US" dirty="0"/>
              <a:t>Email: </a:t>
            </a:r>
            <a:r>
              <a:rPr lang="en-US" dirty="0" err="1"/>
              <a:t>informacija@ku.lt</a:t>
            </a:r>
            <a:endParaRPr lang="en-US" dirty="0"/>
          </a:p>
          <a:p>
            <a:r>
              <a:rPr lang="en-US" dirty="0"/>
              <a:t>Web: </a:t>
            </a:r>
            <a:r>
              <a:rPr lang="en-US" dirty="0" err="1"/>
              <a:t>ku.lt</a:t>
            </a:r>
            <a:endParaRPr lang="en-US" dirty="0"/>
          </a:p>
        </p:txBody>
      </p:sp>
      <p:sp>
        <p:nvSpPr>
          <p:cNvPr id="7" name="Text Placeholder 6">
            <a:extLst>
              <a:ext uri="{FF2B5EF4-FFF2-40B4-BE49-F238E27FC236}">
                <a16:creationId xmlns:a16="http://schemas.microsoft.com/office/drawing/2014/main" id="{B948F23E-95A5-D34A-AE4F-61DCCD2D3A53}"/>
              </a:ext>
            </a:extLst>
          </p:cNvPr>
          <p:cNvSpPr>
            <a:spLocks noGrp="1"/>
          </p:cNvSpPr>
          <p:nvPr>
            <p:ph type="body" sz="quarter" idx="12" hasCustomPrompt="1"/>
          </p:nvPr>
        </p:nvSpPr>
        <p:spPr>
          <a:xfrm>
            <a:off x="4238129" y="4969560"/>
            <a:ext cx="4593360" cy="1330037"/>
          </a:xfrm>
        </p:spPr>
        <p:txBody>
          <a:bodyPr>
            <a:noAutofit/>
          </a:bodyPr>
          <a:lstStyle>
            <a:lvl1pPr marL="0" indent="0">
              <a:buNone/>
              <a:defRPr sz="1800" b="0" i="0">
                <a:solidFill>
                  <a:srgbClr val="FFFFFF"/>
                </a:solidFill>
                <a:latin typeface="Space Grotesk Medium" pitchFamily="2" charset="77"/>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marL="0" marR="0" lvl="0" indent="0" algn="l" defTabSz="914400" rtl="0" eaLnBrk="1" fontAlgn="auto" latinLnBrk="0" hangingPunct="1">
              <a:lnSpc>
                <a:spcPct val="90000"/>
              </a:lnSpc>
              <a:spcBef>
                <a:spcPts val="1000"/>
              </a:spcBef>
              <a:spcAft>
                <a:spcPts val="0"/>
              </a:spcAft>
              <a:buClr>
                <a:srgbClr val="2E34D1"/>
              </a:buClr>
              <a:buSzPct val="130000"/>
              <a:buFont typeface="System Font Regular"/>
              <a:buNone/>
              <a:tabLst/>
              <a:defRPr/>
            </a:pPr>
            <a:r>
              <a:rPr lang="lt-LT" dirty="0"/>
              <a:t>Klaipėdos universiteto miestelis</a:t>
            </a:r>
          </a:p>
          <a:p>
            <a:r>
              <a:rPr lang="en-US" dirty="0" err="1"/>
              <a:t>Herkaus</a:t>
            </a:r>
            <a:r>
              <a:rPr lang="en-US" dirty="0"/>
              <a:t> </a:t>
            </a:r>
            <a:r>
              <a:rPr lang="en-US" dirty="0" err="1"/>
              <a:t>Manto</a:t>
            </a:r>
            <a:r>
              <a:rPr lang="en-US" dirty="0"/>
              <a:t> g. </a:t>
            </a:r>
          </a:p>
          <a:p>
            <a:r>
              <a:rPr lang="en-US" dirty="0"/>
              <a:t>84</a:t>
            </a:r>
            <a:r>
              <a:rPr lang="lt-LT" dirty="0"/>
              <a:t>92294, Klaipėda</a:t>
            </a:r>
            <a:endParaRPr lang="en-US" dirty="0"/>
          </a:p>
        </p:txBody>
      </p:sp>
      <p:sp>
        <p:nvSpPr>
          <p:cNvPr id="8" name="Title 7">
            <a:extLst>
              <a:ext uri="{FF2B5EF4-FFF2-40B4-BE49-F238E27FC236}">
                <a16:creationId xmlns:a16="http://schemas.microsoft.com/office/drawing/2014/main" id="{09384C7A-DF3F-4A43-8DD4-55607F417E17}"/>
              </a:ext>
            </a:extLst>
          </p:cNvPr>
          <p:cNvSpPr>
            <a:spLocks noGrp="1"/>
          </p:cNvSpPr>
          <p:nvPr>
            <p:ph type="title" hasCustomPrompt="1"/>
          </p:nvPr>
        </p:nvSpPr>
        <p:spPr>
          <a:xfrm>
            <a:off x="646175" y="2465593"/>
            <a:ext cx="10646664" cy="1926813"/>
          </a:xfrm>
        </p:spPr>
        <p:txBody>
          <a:bodyPr anchor="ctr"/>
          <a:lstStyle>
            <a:lvl1pPr marL="0" marR="0" indent="0" algn="l" defTabSz="914400" rtl="0" eaLnBrk="1" fontAlgn="auto" latinLnBrk="0" hangingPunct="1">
              <a:lnSpc>
                <a:spcPct val="90000"/>
              </a:lnSpc>
              <a:spcBef>
                <a:spcPct val="0"/>
              </a:spcBef>
              <a:spcAft>
                <a:spcPts val="0"/>
              </a:spcAft>
              <a:buClrTx/>
              <a:buSzTx/>
              <a:buFontTx/>
              <a:buNone/>
              <a:tabLst/>
              <a:defRPr sz="6500">
                <a:solidFill>
                  <a:srgbClr val="FFFFFF"/>
                </a:solidFill>
              </a:defRPr>
            </a:lvl1pPr>
          </a:lstStyle>
          <a:p>
            <a:r>
              <a:rPr lang="lt-LT" cap="all" dirty="0">
                <a:latin typeface="Rando" pitchFamily="2" charset="77"/>
                <a:ea typeface="+mj-ea"/>
                <a:cs typeface="Rando" pitchFamily="2" charset="77"/>
              </a:rPr>
              <a:t>Ačiū už dėmesį.</a:t>
            </a:r>
            <a:endParaRPr lang="en-US" dirty="0"/>
          </a:p>
        </p:txBody>
      </p:sp>
    </p:spTree>
    <p:extLst>
      <p:ext uri="{BB962C8B-B14F-4D97-AF65-F5344CB8AC3E}">
        <p14:creationId xmlns:p14="http://schemas.microsoft.com/office/powerpoint/2010/main" val="348417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5397-1F87-F14A-ACB1-BA54218D207C}"/>
              </a:ext>
            </a:extLst>
          </p:cNvPr>
          <p:cNvSpPr>
            <a:spLocks noGrp="1"/>
          </p:cNvSpPr>
          <p:nvPr>
            <p:ph type="title" hasCustomPrompt="1"/>
          </p:nvPr>
        </p:nvSpPr>
        <p:spPr>
          <a:xfrm>
            <a:off x="655320" y="741068"/>
            <a:ext cx="10518648" cy="3629764"/>
          </a:xfrm>
        </p:spPr>
        <p:txBody>
          <a:bodyPr anchor="b"/>
          <a:lstStyle>
            <a:lvl1pPr>
              <a:defRPr/>
            </a:lvl1pPr>
          </a:lstStyle>
          <a:p>
            <a:r>
              <a:rPr lang="en-GB" dirty="0" err="1"/>
              <a:t>SubTitle</a:t>
            </a:r>
            <a:r>
              <a:rPr lang="en-GB" dirty="0"/>
              <a:t> name sit </a:t>
            </a:r>
            <a:r>
              <a:rPr lang="en-GB" dirty="0" err="1"/>
              <a:t>amet</a:t>
            </a:r>
            <a:br>
              <a:rPr lang="en-GB" dirty="0"/>
            </a:br>
            <a:r>
              <a:rPr lang="en-GB" dirty="0" err="1"/>
              <a:t>dolor</a:t>
            </a:r>
            <a:r>
              <a:rPr lang="en-GB" dirty="0"/>
              <a:t> </a:t>
            </a:r>
            <a:r>
              <a:rPr lang="en-GB" dirty="0" err="1"/>
              <a:t>delenit</a:t>
            </a:r>
            <a:r>
              <a:rPr lang="en-GB" dirty="0"/>
              <a:t> </a:t>
            </a:r>
            <a:r>
              <a:rPr lang="en-GB" dirty="0" err="1"/>
              <a:t>augue</a:t>
            </a:r>
            <a:endParaRPr lang="en-US" dirty="0"/>
          </a:p>
        </p:txBody>
      </p:sp>
      <p:sp>
        <p:nvSpPr>
          <p:cNvPr id="10" name="Subtitle 2">
            <a:extLst>
              <a:ext uri="{FF2B5EF4-FFF2-40B4-BE49-F238E27FC236}">
                <a16:creationId xmlns:a16="http://schemas.microsoft.com/office/drawing/2014/main" id="{034FD66A-C518-6449-9B72-E4F39E716346}"/>
              </a:ext>
            </a:extLst>
          </p:cNvPr>
          <p:cNvSpPr>
            <a:spLocks noGrp="1"/>
          </p:cNvSpPr>
          <p:nvPr>
            <p:ph type="subTitle" idx="1" hasCustomPrompt="1"/>
          </p:nvPr>
        </p:nvSpPr>
        <p:spPr>
          <a:xfrm>
            <a:off x="646176" y="4999382"/>
            <a:ext cx="7821168" cy="1035658"/>
          </a:xfrm>
        </p:spPr>
        <p:txBody>
          <a:bodyPr>
            <a:normAutofit/>
          </a:bodyPr>
          <a:lstStyle>
            <a:lvl1pPr marL="0" indent="0" algn="l">
              <a:buNone/>
              <a:defRPr sz="2000" b="0" i="0">
                <a:solidFill>
                  <a:srgbClr val="2E34D1"/>
                </a:solidFill>
                <a:latin typeface="Space Grotesk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Short subtitle </a:t>
            </a:r>
            <a:r>
              <a:rPr lang="en-GB" dirty="0" err="1"/>
              <a:t>dolor</a:t>
            </a:r>
            <a:r>
              <a:rPr lang="en-GB" dirty="0"/>
              <a:t> sit </a:t>
            </a:r>
            <a:r>
              <a:rPr lang="en-GB" dirty="0" err="1"/>
              <a:t>amet</a:t>
            </a:r>
            <a:endParaRPr lang="en-US" dirty="0"/>
          </a:p>
        </p:txBody>
      </p:sp>
      <p:sp>
        <p:nvSpPr>
          <p:cNvPr id="17" name="Footer Placeholder 3">
            <a:extLst>
              <a:ext uri="{FF2B5EF4-FFF2-40B4-BE49-F238E27FC236}">
                <a16:creationId xmlns:a16="http://schemas.microsoft.com/office/drawing/2014/main" id="{74B2D354-5C62-1546-905E-5EA0E775762F}"/>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8" name="Slide Number Placeholder 4">
            <a:extLst>
              <a:ext uri="{FF2B5EF4-FFF2-40B4-BE49-F238E27FC236}">
                <a16:creationId xmlns:a16="http://schemas.microsoft.com/office/drawing/2014/main" id="{5807EA1C-0B7D-104F-BD2D-AD921CA79C4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53052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7080504"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0" name="Text Placeholder 7">
            <a:extLst>
              <a:ext uri="{FF2B5EF4-FFF2-40B4-BE49-F238E27FC236}">
                <a16:creationId xmlns:a16="http://schemas.microsoft.com/office/drawing/2014/main" id="{AECA5613-BBA8-3247-8C23-C6C11CB92AB8}"/>
              </a:ext>
            </a:extLst>
          </p:cNvPr>
          <p:cNvSpPr>
            <a:spLocks noGrp="1"/>
          </p:cNvSpPr>
          <p:nvPr>
            <p:ph type="body" sz="quarter" idx="13" hasCustomPrompt="1"/>
          </p:nvPr>
        </p:nvSpPr>
        <p:spPr>
          <a:xfrm>
            <a:off x="655320" y="2279800"/>
            <a:ext cx="7080504"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5" name="Text Placeholder 7">
            <a:extLst>
              <a:ext uri="{FF2B5EF4-FFF2-40B4-BE49-F238E27FC236}">
                <a16:creationId xmlns:a16="http://schemas.microsoft.com/office/drawing/2014/main" id="{ABBEAD1B-79C1-7644-925C-4BE866F2AED2}"/>
              </a:ext>
            </a:extLst>
          </p:cNvPr>
          <p:cNvSpPr>
            <a:spLocks noGrp="1"/>
          </p:cNvSpPr>
          <p:nvPr>
            <p:ph type="body" sz="quarter" idx="14" hasCustomPrompt="1"/>
          </p:nvPr>
        </p:nvSpPr>
        <p:spPr>
          <a:xfrm>
            <a:off x="654621" y="3036272"/>
            <a:ext cx="10391331" cy="3080660"/>
          </a:xfrm>
        </p:spPr>
        <p:txBody>
          <a:bodyPr numCol="2" spcCol="684000">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endParaRPr lang="en-GB" dirty="0"/>
          </a:p>
          <a:p>
            <a:pPr lvl="0"/>
            <a:endParaRPr lang="en-GB"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p>
        </p:txBody>
      </p:sp>
      <p:sp>
        <p:nvSpPr>
          <p:cNvPr id="20" name="Footer Placeholder 3">
            <a:extLst>
              <a:ext uri="{FF2B5EF4-FFF2-40B4-BE49-F238E27FC236}">
                <a16:creationId xmlns:a16="http://schemas.microsoft.com/office/drawing/2014/main" id="{AB665C60-CFE9-6C4F-849D-5F21A322F4AA}"/>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1" name="Slide Number Placeholder 4">
            <a:extLst>
              <a:ext uri="{FF2B5EF4-FFF2-40B4-BE49-F238E27FC236}">
                <a16:creationId xmlns:a16="http://schemas.microsoft.com/office/drawing/2014/main" id="{5E9E9118-CA02-1A46-BF34-27EEA114571A}"/>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6200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3" name="Text Placeholder 7">
            <a:extLst>
              <a:ext uri="{FF2B5EF4-FFF2-40B4-BE49-F238E27FC236}">
                <a16:creationId xmlns:a16="http://schemas.microsoft.com/office/drawing/2014/main" id="{5F5F7C9D-B18B-DB44-B48A-087CF275FE5B}"/>
              </a:ext>
            </a:extLst>
          </p:cNvPr>
          <p:cNvSpPr>
            <a:spLocks noGrp="1"/>
          </p:cNvSpPr>
          <p:nvPr>
            <p:ph type="body" sz="quarter" idx="15" hasCustomPrompt="1"/>
          </p:nvPr>
        </p:nvSpPr>
        <p:spPr>
          <a:xfrm>
            <a:off x="6416040" y="2279800"/>
            <a:ext cx="475862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4" name="Text Placeholder 7">
            <a:extLst>
              <a:ext uri="{FF2B5EF4-FFF2-40B4-BE49-F238E27FC236}">
                <a16:creationId xmlns:a16="http://schemas.microsoft.com/office/drawing/2014/main" id="{FC9A1E51-B952-2D43-9A5E-C1619A326697}"/>
              </a:ext>
            </a:extLst>
          </p:cNvPr>
          <p:cNvSpPr>
            <a:spLocks noGrp="1"/>
          </p:cNvSpPr>
          <p:nvPr>
            <p:ph type="body" sz="quarter" idx="16" hasCustomPrompt="1"/>
          </p:nvPr>
        </p:nvSpPr>
        <p:spPr>
          <a:xfrm>
            <a:off x="6415341" y="3036272"/>
            <a:ext cx="4758627" cy="3080659"/>
          </a:xfrm>
        </p:spPr>
        <p:txBody>
          <a:bodyPr>
            <a:normAutofit/>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a:t>
            </a:r>
            <a:endParaRPr lang="en-US" dirty="0"/>
          </a:p>
        </p:txBody>
      </p:sp>
      <p:sp>
        <p:nvSpPr>
          <p:cNvPr id="16" name="Title 1">
            <a:extLst>
              <a:ext uri="{FF2B5EF4-FFF2-40B4-BE49-F238E27FC236}">
                <a16:creationId xmlns:a16="http://schemas.microsoft.com/office/drawing/2014/main" id="{3C3CE9EE-5F09-D847-95F9-1179A60D714E}"/>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21" name="Footer Placeholder 3">
            <a:extLst>
              <a:ext uri="{FF2B5EF4-FFF2-40B4-BE49-F238E27FC236}">
                <a16:creationId xmlns:a16="http://schemas.microsoft.com/office/drawing/2014/main" id="{EBEF01F2-4A47-074E-9A98-1AB491A6B4F7}"/>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2" name="Slide Number Placeholder 4">
            <a:extLst>
              <a:ext uri="{FF2B5EF4-FFF2-40B4-BE49-F238E27FC236}">
                <a16:creationId xmlns:a16="http://schemas.microsoft.com/office/drawing/2014/main" id="{13C932D9-9C52-AA46-9D45-4CFE4F24C2C2}"/>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2282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55321"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54622" y="3172698"/>
            <a:ext cx="3184460"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0" name="Text Placeholder 7">
            <a:extLst>
              <a:ext uri="{FF2B5EF4-FFF2-40B4-BE49-F238E27FC236}">
                <a16:creationId xmlns:a16="http://schemas.microsoft.com/office/drawing/2014/main" id="{117DD34E-063D-3544-8558-07E6B7496FC8}"/>
              </a:ext>
            </a:extLst>
          </p:cNvPr>
          <p:cNvSpPr>
            <a:spLocks noGrp="1"/>
          </p:cNvSpPr>
          <p:nvPr>
            <p:ph type="body" sz="quarter" idx="15" hasCustomPrompt="1"/>
          </p:nvPr>
        </p:nvSpPr>
        <p:spPr>
          <a:xfrm>
            <a:off x="4303427"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5" name="Text Placeholder 7">
            <a:extLst>
              <a:ext uri="{FF2B5EF4-FFF2-40B4-BE49-F238E27FC236}">
                <a16:creationId xmlns:a16="http://schemas.microsoft.com/office/drawing/2014/main" id="{A9ACEB0C-0E5A-E84E-98DC-0866BA5F9A10}"/>
              </a:ext>
            </a:extLst>
          </p:cNvPr>
          <p:cNvSpPr>
            <a:spLocks noGrp="1"/>
          </p:cNvSpPr>
          <p:nvPr>
            <p:ph type="body" sz="quarter" idx="16" hasCustomPrompt="1"/>
          </p:nvPr>
        </p:nvSpPr>
        <p:spPr>
          <a:xfrm>
            <a:off x="4302727"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6" name="Text Placeholder 7">
            <a:extLst>
              <a:ext uri="{FF2B5EF4-FFF2-40B4-BE49-F238E27FC236}">
                <a16:creationId xmlns:a16="http://schemas.microsoft.com/office/drawing/2014/main" id="{772D5925-2ACA-B14E-9384-DC6451D6E85F}"/>
              </a:ext>
            </a:extLst>
          </p:cNvPr>
          <p:cNvSpPr>
            <a:spLocks noGrp="1"/>
          </p:cNvSpPr>
          <p:nvPr>
            <p:ph type="body" sz="quarter" idx="17" hasCustomPrompt="1"/>
          </p:nvPr>
        </p:nvSpPr>
        <p:spPr>
          <a:xfrm>
            <a:off x="7952233" y="2279800"/>
            <a:ext cx="3185160"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dolore magna</a:t>
            </a:r>
          </a:p>
        </p:txBody>
      </p:sp>
      <p:sp>
        <p:nvSpPr>
          <p:cNvPr id="17" name="Text Placeholder 7">
            <a:extLst>
              <a:ext uri="{FF2B5EF4-FFF2-40B4-BE49-F238E27FC236}">
                <a16:creationId xmlns:a16="http://schemas.microsoft.com/office/drawing/2014/main" id="{8A5CEC0E-7A24-7846-9AD5-63784A7ECFB2}"/>
              </a:ext>
            </a:extLst>
          </p:cNvPr>
          <p:cNvSpPr>
            <a:spLocks noGrp="1"/>
          </p:cNvSpPr>
          <p:nvPr>
            <p:ph type="body" sz="quarter" idx="18" hasCustomPrompt="1"/>
          </p:nvPr>
        </p:nvSpPr>
        <p:spPr>
          <a:xfrm>
            <a:off x="7951533" y="3172698"/>
            <a:ext cx="3185161" cy="2944234"/>
          </a:xfrm>
        </p:spPr>
        <p:txBody>
          <a:bodyPr/>
          <a:lstStyle>
            <a:lvl1pPr marL="0" indent="0">
              <a:buNone/>
              <a:defRPr/>
            </a:lvl1pPr>
          </a:lstStyle>
          <a:p>
            <a:pPr lvl="0"/>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a:t>
            </a:r>
            <a:endParaRPr lang="en-US" dirty="0"/>
          </a:p>
        </p:txBody>
      </p:sp>
      <p:sp>
        <p:nvSpPr>
          <p:cNvPr id="18" name="Footer Placeholder 3">
            <a:extLst>
              <a:ext uri="{FF2B5EF4-FFF2-40B4-BE49-F238E27FC236}">
                <a16:creationId xmlns:a16="http://schemas.microsoft.com/office/drawing/2014/main" id="{388E1294-6D5F-3943-8D82-D6CD173B40C3}"/>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19" name="Slide Number Placeholder 4">
            <a:extLst>
              <a:ext uri="{FF2B5EF4-FFF2-40B4-BE49-F238E27FC236}">
                <a16:creationId xmlns:a16="http://schemas.microsoft.com/office/drawing/2014/main" id="{E09680DF-DA23-5446-B0D4-85C80DD5DE11}"/>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40747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2E34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AFD4-14C8-DF4F-9B7E-EC9E4551AEAE}"/>
              </a:ext>
            </a:extLst>
          </p:cNvPr>
          <p:cNvSpPr>
            <a:spLocks noGrp="1"/>
          </p:cNvSpPr>
          <p:nvPr>
            <p:ph type="title" hasCustomPrompt="1"/>
          </p:nvPr>
        </p:nvSpPr>
        <p:spPr>
          <a:xfrm>
            <a:off x="655320" y="741068"/>
            <a:ext cx="10994136" cy="5037940"/>
          </a:xfrm>
        </p:spPr>
        <p:txBody>
          <a:bodyPr anchor="ctr"/>
          <a:lstStyle>
            <a:lvl1pPr>
              <a:defRPr sz="6000">
                <a:solidFill>
                  <a:srgbClr val="FFFFFF"/>
                </a:solidFill>
              </a:defRPr>
            </a:lvl1pPr>
          </a:lstStyle>
          <a:p>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sed</a:t>
            </a:r>
            <a:r>
              <a:rPr lang="en-GB" dirty="0"/>
              <a:t> </a:t>
            </a:r>
            <a:r>
              <a:rPr lang="en-GB" dirty="0" err="1"/>
              <a:t>diam</a:t>
            </a:r>
            <a:r>
              <a:rPr lang="en-GB" dirty="0"/>
              <a:t>“</a:t>
            </a:r>
            <a:endParaRPr lang="en-US" dirty="0"/>
          </a:p>
        </p:txBody>
      </p:sp>
      <p:sp>
        <p:nvSpPr>
          <p:cNvPr id="13" name="Footer Placeholder 3">
            <a:extLst>
              <a:ext uri="{FF2B5EF4-FFF2-40B4-BE49-F238E27FC236}">
                <a16:creationId xmlns:a16="http://schemas.microsoft.com/office/drawing/2014/main" id="{B4ECD8BB-E8B8-A642-86E4-03FB3C475C83}"/>
              </a:ext>
            </a:extLst>
          </p:cNvPr>
          <p:cNvSpPr>
            <a:spLocks noGrp="1"/>
          </p:cNvSpPr>
          <p:nvPr>
            <p:ph type="ftr" sz="quarter" idx="11"/>
          </p:nvPr>
        </p:nvSpPr>
        <p:spPr>
          <a:xfrm>
            <a:off x="655320" y="6212182"/>
            <a:ext cx="5760021" cy="344932"/>
          </a:xfrm>
        </p:spPr>
        <p:txBody>
          <a:bodyPr anchor="t"/>
          <a:lstStyle>
            <a:lvl1pPr>
              <a:defRPr>
                <a:solidFill>
                  <a:srgbClr val="FFFFFF"/>
                </a:solidFill>
              </a:defRPr>
            </a:lvl1pPr>
          </a:lstStyle>
          <a:p>
            <a:r>
              <a:rPr lang="en-US"/>
              <a:t>Presentation name</a:t>
            </a:r>
            <a:endParaRPr lang="en-US" dirty="0"/>
          </a:p>
        </p:txBody>
      </p:sp>
      <p:sp>
        <p:nvSpPr>
          <p:cNvPr id="14" name="Slide Number Placeholder 4">
            <a:extLst>
              <a:ext uri="{FF2B5EF4-FFF2-40B4-BE49-F238E27FC236}">
                <a16:creationId xmlns:a16="http://schemas.microsoft.com/office/drawing/2014/main" id="{DAF5DAD8-2FAC-EF41-8DF8-A00100F85B2E}"/>
              </a:ext>
            </a:extLst>
          </p:cNvPr>
          <p:cNvSpPr>
            <a:spLocks noGrp="1"/>
          </p:cNvSpPr>
          <p:nvPr>
            <p:ph type="sldNum" sz="quarter" idx="12"/>
          </p:nvPr>
        </p:nvSpPr>
        <p:spPr>
          <a:xfrm>
            <a:off x="11173968" y="6212182"/>
            <a:ext cx="475488" cy="365125"/>
          </a:xfrm>
        </p:spPr>
        <p:txBody>
          <a:bodyPr anchor="t"/>
          <a:lstStyle>
            <a:lvl1pPr>
              <a:defRPr>
                <a:solidFill>
                  <a:srgbClr val="FFFFFF"/>
                </a:solidFill>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76850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8" name="Text Placeholder 7">
            <a:extLst>
              <a:ext uri="{FF2B5EF4-FFF2-40B4-BE49-F238E27FC236}">
                <a16:creationId xmlns:a16="http://schemas.microsoft.com/office/drawing/2014/main" id="{10AB1C8D-7566-9843-86C1-6B7F315F842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9" name="Text Placeholder 7">
            <a:extLst>
              <a:ext uri="{FF2B5EF4-FFF2-40B4-BE49-F238E27FC236}">
                <a16:creationId xmlns:a16="http://schemas.microsoft.com/office/drawing/2014/main" id="{77AF236E-908C-7449-B554-6BA2C4A65093}"/>
              </a:ext>
            </a:extLst>
          </p:cNvPr>
          <p:cNvSpPr>
            <a:spLocks noGrp="1"/>
          </p:cNvSpPr>
          <p:nvPr>
            <p:ph type="body" sz="quarter" idx="14" hasCustomPrompt="1"/>
          </p:nvPr>
        </p:nvSpPr>
        <p:spPr>
          <a:xfrm>
            <a:off x="6095301" y="3036272"/>
            <a:ext cx="5078667" cy="3080659"/>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5" name="Picture Placeholder 14">
            <a:extLst>
              <a:ext uri="{FF2B5EF4-FFF2-40B4-BE49-F238E27FC236}">
                <a16:creationId xmlns:a16="http://schemas.microsoft.com/office/drawing/2014/main" id="{2DCA5614-4765-F541-AA05-8DC729D23044}"/>
              </a:ext>
            </a:extLst>
          </p:cNvPr>
          <p:cNvSpPr>
            <a:spLocks noGrp="1"/>
          </p:cNvSpPr>
          <p:nvPr>
            <p:ph type="pic" sz="quarter" idx="15"/>
          </p:nvPr>
        </p:nvSpPr>
        <p:spPr>
          <a:xfrm>
            <a:off x="0" y="0"/>
            <a:ext cx="5211763" cy="6858000"/>
          </a:xfrm>
          <a:solidFill>
            <a:srgbClr val="8E96CD"/>
          </a:solidFill>
        </p:spPr>
        <p:txBody>
          <a:bodyPr anchor="ctr"/>
          <a:lstStyle>
            <a:lvl1pPr marL="0" indent="0" algn="ctr">
              <a:buNone/>
              <a:defRPr>
                <a:solidFill>
                  <a:schemeClr val="bg1"/>
                </a:solidFill>
              </a:defRPr>
            </a:lvl1pPr>
          </a:lstStyle>
          <a:p>
            <a:endParaRPr lang="en-US" dirty="0"/>
          </a:p>
        </p:txBody>
      </p:sp>
      <p:sp>
        <p:nvSpPr>
          <p:cNvPr id="20" name="Slide Number Placeholder 4">
            <a:extLst>
              <a:ext uri="{FF2B5EF4-FFF2-40B4-BE49-F238E27FC236}">
                <a16:creationId xmlns:a16="http://schemas.microsoft.com/office/drawing/2014/main" id="{52AB1442-B251-F64D-BE4D-A87573ADD22F}"/>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22570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a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A00-DF4C-C442-9442-DCB113D6A92A}"/>
              </a:ext>
            </a:extLst>
          </p:cNvPr>
          <p:cNvPicPr>
            <a:picLocks noChangeAspect="1"/>
          </p:cNvPicPr>
          <p:nvPr userDrawn="1"/>
        </p:nvPicPr>
        <p:blipFill>
          <a:blip r:embed="rId2"/>
          <a:stretch>
            <a:fillRect/>
          </a:stretch>
        </p:blipFill>
        <p:spPr>
          <a:xfrm>
            <a:off x="0" y="0"/>
            <a:ext cx="5226050" cy="6858000"/>
          </a:xfrm>
          <a:prstGeom prst="rect">
            <a:avLst/>
          </a:prstGeom>
        </p:spPr>
      </p:pic>
      <p:sp>
        <p:nvSpPr>
          <p:cNvPr id="10" name="Title 1">
            <a:extLst>
              <a:ext uri="{FF2B5EF4-FFF2-40B4-BE49-F238E27FC236}">
                <a16:creationId xmlns:a16="http://schemas.microsoft.com/office/drawing/2014/main" id="{1DAAB076-4FC2-794D-BDFA-71B64573BE94}"/>
              </a:ext>
            </a:extLst>
          </p:cNvPr>
          <p:cNvSpPr>
            <a:spLocks noGrp="1"/>
          </p:cNvSpPr>
          <p:nvPr>
            <p:ph type="title" hasCustomPrompt="1"/>
          </p:nvPr>
        </p:nvSpPr>
        <p:spPr>
          <a:xfrm>
            <a:off x="6095999" y="741068"/>
            <a:ext cx="5078009"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1" name="Text Placeholder 7">
            <a:extLst>
              <a:ext uri="{FF2B5EF4-FFF2-40B4-BE49-F238E27FC236}">
                <a16:creationId xmlns:a16="http://schemas.microsoft.com/office/drawing/2014/main" id="{8A457828-4A46-C645-8FE1-7935672FFAE8}"/>
              </a:ext>
            </a:extLst>
          </p:cNvPr>
          <p:cNvSpPr>
            <a:spLocks noGrp="1"/>
          </p:cNvSpPr>
          <p:nvPr>
            <p:ph type="body" sz="quarter" idx="13" hasCustomPrompt="1"/>
          </p:nvPr>
        </p:nvSpPr>
        <p:spPr>
          <a:xfrm>
            <a:off x="6096000" y="2279800"/>
            <a:ext cx="5078667" cy="732907"/>
          </a:xfrm>
        </p:spPr>
        <p:txBody>
          <a:bodyPr>
            <a:normAutofit/>
          </a:bodyPr>
          <a:lstStyle>
            <a:lvl1pPr marL="0" indent="0">
              <a:buNone/>
              <a:defRPr sz="2000" b="0" i="0">
                <a:solidFill>
                  <a:srgbClr val="2E34D1"/>
                </a:solidFill>
                <a:latin typeface="Space Grotesk Medium" pitchFamily="2" charset="77"/>
              </a:defRPr>
            </a:lvl1pPr>
          </a:lstStyle>
          <a:p>
            <a:pPr lvl="0"/>
            <a:r>
              <a:rPr lang="en-US" dirty="0"/>
              <a:t>Short subtitle dolor sit </a:t>
            </a:r>
            <a:r>
              <a:rPr lang="en-US" dirty="0" err="1"/>
              <a:t>amet</a:t>
            </a:r>
            <a:endParaRPr lang="en-US" dirty="0"/>
          </a:p>
        </p:txBody>
      </p:sp>
      <p:sp>
        <p:nvSpPr>
          <p:cNvPr id="12" name="Text Placeholder 7">
            <a:extLst>
              <a:ext uri="{FF2B5EF4-FFF2-40B4-BE49-F238E27FC236}">
                <a16:creationId xmlns:a16="http://schemas.microsoft.com/office/drawing/2014/main" id="{C48C7443-5B90-2E42-8A23-6C51F3D0BA6E}"/>
              </a:ext>
            </a:extLst>
          </p:cNvPr>
          <p:cNvSpPr>
            <a:spLocks noGrp="1"/>
          </p:cNvSpPr>
          <p:nvPr>
            <p:ph type="body" sz="quarter" idx="14" hasCustomPrompt="1"/>
          </p:nvPr>
        </p:nvSpPr>
        <p:spPr>
          <a:xfrm>
            <a:off x="6095301" y="3036272"/>
            <a:ext cx="5078667" cy="3080660"/>
          </a:xfrm>
        </p:spPr>
        <p:txBody>
          <a:bodyPr/>
          <a:lstStyle>
            <a:lvl1pPr marL="0" indent="0">
              <a:buNone/>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r>
              <a:rPr lang="en-GB" dirty="0"/>
              <a:t>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a:t>
            </a:r>
            <a:endParaRPr lang="en-US" dirty="0"/>
          </a:p>
        </p:txBody>
      </p:sp>
      <p:sp>
        <p:nvSpPr>
          <p:cNvPr id="14" name="Slide Number Placeholder 4">
            <a:extLst>
              <a:ext uri="{FF2B5EF4-FFF2-40B4-BE49-F238E27FC236}">
                <a16:creationId xmlns:a16="http://schemas.microsoft.com/office/drawing/2014/main" id="{33B3858C-63E1-C14A-8F32-CD43F89D829C}"/>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172258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86D-5EF2-DD40-A2FB-CDB3477244D5}"/>
              </a:ext>
            </a:extLst>
          </p:cNvPr>
          <p:cNvSpPr>
            <a:spLocks noGrp="1"/>
          </p:cNvSpPr>
          <p:nvPr>
            <p:ph type="title" hasCustomPrompt="1"/>
          </p:nvPr>
        </p:nvSpPr>
        <p:spPr>
          <a:xfrm>
            <a:off x="655320" y="741068"/>
            <a:ext cx="6832568" cy="1262507"/>
          </a:xfrm>
        </p:spPr>
        <p:txBody>
          <a:bodyPr/>
          <a:lstStyle>
            <a:lvl1pPr>
              <a:defRPr sz="4000"/>
            </a:lvl1pPr>
          </a:lstStyle>
          <a:p>
            <a:r>
              <a:rPr lang="en-GB" dirty="0"/>
              <a:t>Subtitle name</a:t>
            </a:r>
            <a:br>
              <a:rPr lang="en-GB" dirty="0"/>
            </a:br>
            <a:r>
              <a:rPr lang="en-GB" dirty="0"/>
              <a:t>lorem ipsum long</a:t>
            </a:r>
            <a:endParaRPr lang="en-US" dirty="0"/>
          </a:p>
        </p:txBody>
      </p:sp>
      <p:sp>
        <p:nvSpPr>
          <p:cNvPr id="13" name="Text Placeholder 7">
            <a:extLst>
              <a:ext uri="{FF2B5EF4-FFF2-40B4-BE49-F238E27FC236}">
                <a16:creationId xmlns:a16="http://schemas.microsoft.com/office/drawing/2014/main" id="{0CE42AF1-7AD8-7A4F-8FB7-8B1CD6814BEC}"/>
              </a:ext>
            </a:extLst>
          </p:cNvPr>
          <p:cNvSpPr>
            <a:spLocks noGrp="1"/>
          </p:cNvSpPr>
          <p:nvPr>
            <p:ph type="body" sz="quarter" idx="14" hasCustomPrompt="1"/>
          </p:nvPr>
        </p:nvSpPr>
        <p:spPr>
          <a:xfrm>
            <a:off x="123616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4" name="Text Placeholder 7">
            <a:extLst>
              <a:ext uri="{FF2B5EF4-FFF2-40B4-BE49-F238E27FC236}">
                <a16:creationId xmlns:a16="http://schemas.microsoft.com/office/drawing/2014/main" id="{450D8542-3CD8-FF48-AAF9-F542954DED0A}"/>
              </a:ext>
            </a:extLst>
          </p:cNvPr>
          <p:cNvSpPr>
            <a:spLocks noGrp="1"/>
          </p:cNvSpPr>
          <p:nvPr>
            <p:ph type="body" sz="quarter" idx="15" hasCustomPrompt="1"/>
          </p:nvPr>
        </p:nvSpPr>
        <p:spPr>
          <a:xfrm>
            <a:off x="1236166" y="5249999"/>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18" name="Text Placeholder 7">
            <a:extLst>
              <a:ext uri="{FF2B5EF4-FFF2-40B4-BE49-F238E27FC236}">
                <a16:creationId xmlns:a16="http://schemas.microsoft.com/office/drawing/2014/main" id="{67DB947E-6E27-E14F-A73A-8F357BE9D73B}"/>
              </a:ext>
            </a:extLst>
          </p:cNvPr>
          <p:cNvSpPr>
            <a:spLocks noGrp="1"/>
          </p:cNvSpPr>
          <p:nvPr>
            <p:ph type="body" sz="quarter" idx="16" hasCustomPrompt="1"/>
          </p:nvPr>
        </p:nvSpPr>
        <p:spPr>
          <a:xfrm>
            <a:off x="3772843"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19" name="Text Placeholder 7">
            <a:extLst>
              <a:ext uri="{FF2B5EF4-FFF2-40B4-BE49-F238E27FC236}">
                <a16:creationId xmlns:a16="http://schemas.microsoft.com/office/drawing/2014/main" id="{27061E79-3994-6E40-8107-E0E018A5EF93}"/>
              </a:ext>
            </a:extLst>
          </p:cNvPr>
          <p:cNvSpPr>
            <a:spLocks noGrp="1"/>
          </p:cNvSpPr>
          <p:nvPr>
            <p:ph type="body" sz="quarter" idx="17" hasCustomPrompt="1"/>
          </p:nvPr>
        </p:nvSpPr>
        <p:spPr>
          <a:xfrm>
            <a:off x="3772843"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0" name="Text Placeholder 7">
            <a:extLst>
              <a:ext uri="{FF2B5EF4-FFF2-40B4-BE49-F238E27FC236}">
                <a16:creationId xmlns:a16="http://schemas.microsoft.com/office/drawing/2014/main" id="{8FE3634C-5838-9144-8782-4B745801988A}"/>
              </a:ext>
            </a:extLst>
          </p:cNvPr>
          <p:cNvSpPr>
            <a:spLocks noGrp="1"/>
          </p:cNvSpPr>
          <p:nvPr>
            <p:ph type="body" sz="quarter" idx="18" hasCustomPrompt="1"/>
          </p:nvPr>
        </p:nvSpPr>
        <p:spPr>
          <a:xfrm>
            <a:off x="6309520"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1" name="Text Placeholder 7">
            <a:extLst>
              <a:ext uri="{FF2B5EF4-FFF2-40B4-BE49-F238E27FC236}">
                <a16:creationId xmlns:a16="http://schemas.microsoft.com/office/drawing/2014/main" id="{790DB474-A66C-8E41-A82E-11B2F75CCB3D}"/>
              </a:ext>
            </a:extLst>
          </p:cNvPr>
          <p:cNvSpPr>
            <a:spLocks noGrp="1"/>
          </p:cNvSpPr>
          <p:nvPr>
            <p:ph type="body" sz="quarter" idx="19" hasCustomPrompt="1"/>
          </p:nvPr>
        </p:nvSpPr>
        <p:spPr>
          <a:xfrm>
            <a:off x="6309520"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22" name="Text Placeholder 7">
            <a:extLst>
              <a:ext uri="{FF2B5EF4-FFF2-40B4-BE49-F238E27FC236}">
                <a16:creationId xmlns:a16="http://schemas.microsoft.com/office/drawing/2014/main" id="{BF65707C-5733-B049-9ABB-BA2B09172A0D}"/>
              </a:ext>
            </a:extLst>
          </p:cNvPr>
          <p:cNvSpPr>
            <a:spLocks noGrp="1"/>
          </p:cNvSpPr>
          <p:nvPr>
            <p:ph type="body" sz="quarter" idx="20" hasCustomPrompt="1"/>
          </p:nvPr>
        </p:nvSpPr>
        <p:spPr>
          <a:xfrm>
            <a:off x="8905696" y="4884873"/>
            <a:ext cx="2121313" cy="313932"/>
          </a:xfrm>
        </p:spPr>
        <p:txBody>
          <a:bodyPr>
            <a:spAutoFit/>
          </a:bodyPr>
          <a:lstStyle>
            <a:lvl1pPr marL="0" indent="0">
              <a:buNone/>
              <a:defRPr b="0" i="0">
                <a:latin typeface="Space Grotesk Medium" pitchFamily="2" charset="77"/>
              </a:defRPr>
            </a:lvl1pPr>
          </a:lstStyle>
          <a:p>
            <a:pPr lvl="0"/>
            <a:r>
              <a:rPr lang="en-GB" dirty="0"/>
              <a:t>Name Surname</a:t>
            </a:r>
          </a:p>
        </p:txBody>
      </p:sp>
      <p:sp>
        <p:nvSpPr>
          <p:cNvPr id="23" name="Text Placeholder 7">
            <a:extLst>
              <a:ext uri="{FF2B5EF4-FFF2-40B4-BE49-F238E27FC236}">
                <a16:creationId xmlns:a16="http://schemas.microsoft.com/office/drawing/2014/main" id="{B236B4BD-18A5-8347-BCBC-5136C9798BE2}"/>
              </a:ext>
            </a:extLst>
          </p:cNvPr>
          <p:cNvSpPr>
            <a:spLocks noGrp="1"/>
          </p:cNvSpPr>
          <p:nvPr>
            <p:ph type="body" sz="quarter" idx="21" hasCustomPrompt="1"/>
          </p:nvPr>
        </p:nvSpPr>
        <p:spPr>
          <a:xfrm>
            <a:off x="8905696" y="5249998"/>
            <a:ext cx="2121313" cy="313932"/>
          </a:xfrm>
        </p:spPr>
        <p:txBody>
          <a:bodyPr>
            <a:spAutoFit/>
          </a:bodyPr>
          <a:lstStyle>
            <a:lvl1pPr marL="0" indent="0">
              <a:buNone/>
              <a:defRPr b="0" i="0">
                <a:latin typeface="Space Grotesk" pitchFamily="2" charset="77"/>
              </a:defRPr>
            </a:lvl1pPr>
          </a:lstStyle>
          <a:p>
            <a:pPr lvl="0"/>
            <a:r>
              <a:rPr lang="en-GB" dirty="0"/>
              <a:t>Position</a:t>
            </a:r>
          </a:p>
        </p:txBody>
      </p:sp>
      <p:sp>
        <p:nvSpPr>
          <p:cNvPr id="6" name="Picture Placeholder 5">
            <a:extLst>
              <a:ext uri="{FF2B5EF4-FFF2-40B4-BE49-F238E27FC236}">
                <a16:creationId xmlns:a16="http://schemas.microsoft.com/office/drawing/2014/main" id="{4E79DDB3-EBDA-694E-8566-9F1BC6484E9D}"/>
              </a:ext>
            </a:extLst>
          </p:cNvPr>
          <p:cNvSpPr>
            <a:spLocks noGrp="1"/>
          </p:cNvSpPr>
          <p:nvPr>
            <p:ph type="pic" sz="quarter" idx="22"/>
          </p:nvPr>
        </p:nvSpPr>
        <p:spPr>
          <a:xfrm>
            <a:off x="120641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4" name="Picture Placeholder 5">
            <a:extLst>
              <a:ext uri="{FF2B5EF4-FFF2-40B4-BE49-F238E27FC236}">
                <a16:creationId xmlns:a16="http://schemas.microsoft.com/office/drawing/2014/main" id="{25BA650A-C2AF-AE41-BE69-10260E3E6876}"/>
              </a:ext>
            </a:extLst>
          </p:cNvPr>
          <p:cNvSpPr>
            <a:spLocks noGrp="1"/>
          </p:cNvSpPr>
          <p:nvPr>
            <p:ph type="pic" sz="quarter" idx="23"/>
          </p:nvPr>
        </p:nvSpPr>
        <p:spPr>
          <a:xfrm>
            <a:off x="3772843"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5" name="Picture Placeholder 5">
            <a:extLst>
              <a:ext uri="{FF2B5EF4-FFF2-40B4-BE49-F238E27FC236}">
                <a16:creationId xmlns:a16="http://schemas.microsoft.com/office/drawing/2014/main" id="{D8142567-A5C1-DC47-A690-040CEFB1AD41}"/>
              </a:ext>
            </a:extLst>
          </p:cNvPr>
          <p:cNvSpPr>
            <a:spLocks noGrp="1"/>
          </p:cNvSpPr>
          <p:nvPr>
            <p:ph type="pic" sz="quarter" idx="24"/>
          </p:nvPr>
        </p:nvSpPr>
        <p:spPr>
          <a:xfrm>
            <a:off x="6339270"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6" name="Picture Placeholder 5">
            <a:extLst>
              <a:ext uri="{FF2B5EF4-FFF2-40B4-BE49-F238E27FC236}">
                <a16:creationId xmlns:a16="http://schemas.microsoft.com/office/drawing/2014/main" id="{D12546E0-2C18-F048-B922-908B2A35FCAE}"/>
              </a:ext>
            </a:extLst>
          </p:cNvPr>
          <p:cNvSpPr>
            <a:spLocks noGrp="1"/>
          </p:cNvSpPr>
          <p:nvPr>
            <p:ph type="pic" sz="quarter" idx="25"/>
          </p:nvPr>
        </p:nvSpPr>
        <p:spPr>
          <a:xfrm>
            <a:off x="8905696" y="2551249"/>
            <a:ext cx="2151063" cy="2151062"/>
          </a:xfrm>
          <a:solidFill>
            <a:srgbClr val="8E96CD"/>
          </a:solidFill>
        </p:spPr>
        <p:txBody>
          <a:bodyPr anchor="ctr"/>
          <a:lstStyle>
            <a:lvl1pPr marL="0" indent="0" algn="ctr">
              <a:buNone/>
              <a:defRPr>
                <a:solidFill>
                  <a:srgbClr val="FFFFFF"/>
                </a:solidFill>
              </a:defRPr>
            </a:lvl1pPr>
          </a:lstStyle>
          <a:p>
            <a:endParaRPr lang="en-US" dirty="0"/>
          </a:p>
        </p:txBody>
      </p:sp>
      <p:sp>
        <p:nvSpPr>
          <p:cNvPr id="27" name="Footer Placeholder 3">
            <a:extLst>
              <a:ext uri="{FF2B5EF4-FFF2-40B4-BE49-F238E27FC236}">
                <a16:creationId xmlns:a16="http://schemas.microsoft.com/office/drawing/2014/main" id="{AFF9FBAA-AD5D-A44C-8273-DE1DD8FC491D}"/>
              </a:ext>
            </a:extLst>
          </p:cNvPr>
          <p:cNvSpPr>
            <a:spLocks noGrp="1"/>
          </p:cNvSpPr>
          <p:nvPr>
            <p:ph type="ftr" sz="quarter" idx="11"/>
          </p:nvPr>
        </p:nvSpPr>
        <p:spPr>
          <a:xfrm>
            <a:off x="655320" y="6212182"/>
            <a:ext cx="5760021" cy="344932"/>
          </a:xfrm>
        </p:spPr>
        <p:txBody>
          <a:bodyPr anchor="t"/>
          <a:lstStyle/>
          <a:p>
            <a:r>
              <a:rPr lang="en-US" dirty="0"/>
              <a:t>Presentation name</a:t>
            </a:r>
          </a:p>
        </p:txBody>
      </p:sp>
      <p:sp>
        <p:nvSpPr>
          <p:cNvPr id="28" name="Slide Number Placeholder 4">
            <a:extLst>
              <a:ext uri="{FF2B5EF4-FFF2-40B4-BE49-F238E27FC236}">
                <a16:creationId xmlns:a16="http://schemas.microsoft.com/office/drawing/2014/main" id="{356E5849-014B-044B-8DAB-E324C4D5D08D}"/>
              </a:ext>
            </a:extLst>
          </p:cNvPr>
          <p:cNvSpPr>
            <a:spLocks noGrp="1"/>
          </p:cNvSpPr>
          <p:nvPr>
            <p:ph type="sldNum" sz="quarter" idx="12"/>
          </p:nvPr>
        </p:nvSpPr>
        <p:spPr>
          <a:xfrm>
            <a:off x="11173968" y="6212182"/>
            <a:ext cx="475488" cy="365125"/>
          </a:xfrm>
        </p:spPr>
        <p:txBody>
          <a:bodyPr anchor="t"/>
          <a:lstStyle/>
          <a:p>
            <a:fld id="{53969381-6070-C14C-AC19-9F0CCB6EE0F1}" type="slidenum">
              <a:rPr lang="en-US" smtClean="0"/>
              <a:pPr/>
              <a:t>‹#›</a:t>
            </a:fld>
            <a:endParaRPr lang="en-US"/>
          </a:p>
        </p:txBody>
      </p:sp>
    </p:spTree>
    <p:extLst>
      <p:ext uri="{BB962C8B-B14F-4D97-AF65-F5344CB8AC3E}">
        <p14:creationId xmlns:p14="http://schemas.microsoft.com/office/powerpoint/2010/main" val="370723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C32FF-65EB-0A49-B966-F80FFF6C08E2}"/>
              </a:ext>
            </a:extLst>
          </p:cNvPr>
          <p:cNvSpPr>
            <a:spLocks noGrp="1"/>
          </p:cNvSpPr>
          <p:nvPr>
            <p:ph type="title"/>
          </p:nvPr>
        </p:nvSpPr>
        <p:spPr>
          <a:xfrm>
            <a:off x="838200" y="365125"/>
            <a:ext cx="10646664" cy="1926813"/>
          </a:xfrm>
          <a:prstGeom prst="rect">
            <a:avLst/>
          </a:prstGeom>
        </p:spPr>
        <p:txBody>
          <a:bodyPr vert="horz" lIns="91440" tIns="45720" rIns="91440" bIns="45720" rtlCol="0" anchor="t">
            <a:noAutofit/>
          </a:bodyPr>
          <a:lstStyle/>
          <a:p>
            <a:endParaRPr lang="en-US" dirty="0"/>
          </a:p>
        </p:txBody>
      </p:sp>
      <p:sp>
        <p:nvSpPr>
          <p:cNvPr id="3" name="Text Placeholder 2">
            <a:extLst>
              <a:ext uri="{FF2B5EF4-FFF2-40B4-BE49-F238E27FC236}">
                <a16:creationId xmlns:a16="http://schemas.microsoft.com/office/drawing/2014/main" id="{B575F679-7423-3B4C-A754-9532BE3F12ED}"/>
              </a:ext>
            </a:extLst>
          </p:cNvPr>
          <p:cNvSpPr>
            <a:spLocks noGrp="1"/>
          </p:cNvSpPr>
          <p:nvPr>
            <p:ph type="body" idx="1"/>
          </p:nvPr>
        </p:nvSpPr>
        <p:spPr>
          <a:xfrm>
            <a:off x="838200" y="2497641"/>
            <a:ext cx="10646664" cy="3505015"/>
          </a:xfrm>
          <a:prstGeom prst="rect">
            <a:avLst/>
          </a:prstGeom>
        </p:spPr>
        <p:txBody>
          <a:bodyPr vert="horz" lIns="91440" tIns="45720" rIns="91440" bIns="45720" rtlCol="0" anchor="t">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3B40236B-8E81-E942-83B4-17BE52BD401F}"/>
              </a:ext>
            </a:extLst>
          </p:cNvPr>
          <p:cNvSpPr>
            <a:spLocks noGrp="1"/>
          </p:cNvSpPr>
          <p:nvPr>
            <p:ph type="ftr" sz="quarter" idx="3"/>
          </p:nvPr>
        </p:nvSpPr>
        <p:spPr>
          <a:xfrm>
            <a:off x="838200" y="6219825"/>
            <a:ext cx="4114800" cy="365125"/>
          </a:xfrm>
          <a:prstGeom prst="rect">
            <a:avLst/>
          </a:prstGeom>
        </p:spPr>
        <p:txBody>
          <a:bodyPr vert="horz" lIns="91440" tIns="45720" rIns="91440" bIns="45720" rtlCol="0" anchor="b"/>
          <a:lstStyle>
            <a:lvl1pPr algn="l">
              <a:defRPr sz="1400" baseline="0">
                <a:solidFill>
                  <a:srgbClr val="8E96CD"/>
                </a:solidFill>
                <a:latin typeface="Space Grotesk" pitchFamily="2" charset="77"/>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35D3A18A-24B4-9E40-80B1-0BEECEC88D39}"/>
              </a:ext>
            </a:extLst>
          </p:cNvPr>
          <p:cNvSpPr>
            <a:spLocks noGrp="1"/>
          </p:cNvSpPr>
          <p:nvPr>
            <p:ph type="sldNum" sz="quarter" idx="4"/>
          </p:nvPr>
        </p:nvSpPr>
        <p:spPr>
          <a:xfrm>
            <a:off x="8741664" y="6219825"/>
            <a:ext cx="2743200" cy="365125"/>
          </a:xfrm>
          <a:prstGeom prst="rect">
            <a:avLst/>
          </a:prstGeom>
        </p:spPr>
        <p:txBody>
          <a:bodyPr vert="horz" lIns="91440" tIns="45720" rIns="91440" bIns="45720" rtlCol="0" anchor="b"/>
          <a:lstStyle>
            <a:lvl1pPr algn="r">
              <a:defRPr sz="1400" baseline="0">
                <a:solidFill>
                  <a:srgbClr val="8E96CD"/>
                </a:solidFill>
                <a:latin typeface="Space Grotesk" pitchFamily="2" charset="77"/>
              </a:defRPr>
            </a:lvl1pPr>
          </a:lstStyle>
          <a:p>
            <a:fld id="{53969381-6070-C14C-AC19-9F0CCB6EE0F1}" type="slidenum">
              <a:rPr lang="en-US" smtClean="0"/>
              <a:pPr/>
              <a:t>‹#›</a:t>
            </a:fld>
            <a:endParaRPr lang="en-US"/>
          </a:p>
        </p:txBody>
      </p:sp>
    </p:spTree>
    <p:extLst>
      <p:ext uri="{BB962C8B-B14F-4D97-AF65-F5344CB8AC3E}">
        <p14:creationId xmlns:p14="http://schemas.microsoft.com/office/powerpoint/2010/main" val="1478422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3" r:id="rId4"/>
    <p:sldLayoutId id="2147483658" r:id="rId5"/>
    <p:sldLayoutId id="2147483652" r:id="rId6"/>
    <p:sldLayoutId id="2147483651" r:id="rId7"/>
    <p:sldLayoutId id="2147483655" r:id="rId8"/>
    <p:sldLayoutId id="2147483659" r:id="rId9"/>
    <p:sldLayoutId id="2147483654" r:id="rId10"/>
    <p:sldLayoutId id="2147483656" r:id="rId11"/>
    <p:sldLayoutId id="2147483660" r:id="rId12"/>
    <p:sldLayoutId id="2147483661" r:id="rId13"/>
  </p:sldLayoutIdLst>
  <p:hf hdr="0" dt="0"/>
  <p:txStyles>
    <p:titleStyle>
      <a:lvl1pPr algn="l" defTabSz="914400" rtl="0" eaLnBrk="1" latinLnBrk="0" hangingPunct="1">
        <a:lnSpc>
          <a:spcPct val="90000"/>
        </a:lnSpc>
        <a:spcBef>
          <a:spcPct val="0"/>
        </a:spcBef>
        <a:buNone/>
        <a:defRPr sz="5000" kern="1200" cap="all" baseline="0">
          <a:solidFill>
            <a:srgbClr val="2E34D1"/>
          </a:solidFill>
          <a:latin typeface="Rando" pitchFamily="2" charset="77"/>
          <a:ea typeface="+mj-ea"/>
          <a:cs typeface="Rando" pitchFamily="2" charset="77"/>
        </a:defRPr>
      </a:lvl1pPr>
    </p:titleStyle>
    <p:bodyStyle>
      <a:lvl1pPr marL="228600" indent="-228600" algn="l" defTabSz="914400" rtl="0" eaLnBrk="1" latinLnBrk="0" hangingPunct="1">
        <a:lnSpc>
          <a:spcPct val="120000"/>
        </a:lnSpc>
        <a:spcBef>
          <a:spcPts val="1000"/>
        </a:spcBef>
        <a:buClr>
          <a:srgbClr val="2E34D1"/>
        </a:buClr>
        <a:buSzPct val="130000"/>
        <a:buFont typeface="System Font Regular"/>
        <a:buChar char="-"/>
        <a:defRPr sz="1560" kern="1200">
          <a:solidFill>
            <a:schemeClr val="tx1"/>
          </a:solidFill>
          <a:latin typeface="Space Grotesk" pitchFamily="2" charset="77"/>
          <a:ea typeface="+mn-ea"/>
          <a:cs typeface="+mn-cs"/>
        </a:defRPr>
      </a:lvl1pPr>
      <a:lvl2pPr marL="6858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2pPr>
      <a:lvl3pPr marL="11430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3pPr>
      <a:lvl4pPr marL="16002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4pPr>
      <a:lvl5pPr marL="2057400" indent="-228600" algn="l" defTabSz="914400" rtl="0" eaLnBrk="1" latinLnBrk="0" hangingPunct="1">
        <a:lnSpc>
          <a:spcPct val="120000"/>
        </a:lnSpc>
        <a:spcBef>
          <a:spcPts val="500"/>
        </a:spcBef>
        <a:buClr>
          <a:srgbClr val="2E34D1"/>
        </a:buClr>
        <a:buSzPct val="130000"/>
        <a:buFont typeface="System Font Regular"/>
        <a:buChar char="-"/>
        <a:defRPr sz="1560" kern="1200">
          <a:solidFill>
            <a:schemeClr val="tx1"/>
          </a:solidFill>
          <a:latin typeface="Space Grotes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646176" y="5315451"/>
            <a:ext cx="11095551" cy="846358"/>
          </a:xfrm>
        </p:spPr>
        <p:txBody>
          <a:bodyPr>
            <a:noAutofit/>
          </a:bodyPr>
          <a:lstStyle/>
          <a:p>
            <a:pPr algn="ctr">
              <a:lnSpc>
                <a:spcPct val="100000"/>
              </a:lnSpc>
            </a:pPr>
            <a:r>
              <a:rPr lang="lt-LT" dirty="0">
                <a:latin typeface="Times New Roman" panose="02020603050405020304" pitchFamily="18" charset="0"/>
                <a:cs typeface="Times New Roman" panose="02020603050405020304" pitchFamily="18" charset="0"/>
              </a:rPr>
              <a:t>Visuomenės sveikatos specialistė</a:t>
            </a:r>
          </a:p>
          <a:p>
            <a:pPr algn="ctr">
              <a:lnSpc>
                <a:spcPct val="100000"/>
              </a:lnSpc>
            </a:pPr>
            <a:r>
              <a:rPr lang="lt-LT" dirty="0">
                <a:latin typeface="Times New Roman" panose="02020603050405020304" pitchFamily="18" charset="0"/>
                <a:cs typeface="Times New Roman" panose="02020603050405020304" pitchFamily="18" charset="0"/>
              </a:rPr>
              <a:t>Indrė Kuodienė</a:t>
            </a:r>
            <a:endParaRPr lang="en-US" dirty="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B75D8568-8448-2740-89CC-8FE3774E3049}"/>
              </a:ext>
            </a:extLst>
          </p:cNvPr>
          <p:cNvSpPr>
            <a:spLocks noGrp="1"/>
          </p:cNvSpPr>
          <p:nvPr>
            <p:ph type="ftr" sz="quarter" idx="11"/>
          </p:nvPr>
        </p:nvSpPr>
        <p:spPr>
          <a:xfrm>
            <a:off x="646177" y="2838875"/>
            <a:ext cx="10964978" cy="2195583"/>
          </a:xfrm>
        </p:spPr>
        <p:txBody>
          <a:bodyPr/>
          <a:lstStyle/>
          <a:p>
            <a:pPr algn="ctr">
              <a:lnSpc>
                <a:spcPct val="150000"/>
              </a:lnSpc>
            </a:pPr>
            <a:r>
              <a:rPr lang="lt-LT" sz="2800" b="1" dirty="0">
                <a:solidFill>
                  <a:srgbClr val="FFFFFF"/>
                </a:solidFill>
                <a:latin typeface="Times New Roman" pitchFamily="18" charset="0"/>
                <a:ea typeface="+mj-ea"/>
                <a:cs typeface="Times New Roman" pitchFamily="18" charset="0"/>
              </a:rPr>
              <a:t> Klaipėdos Vitės progimnaziją</a:t>
            </a:r>
            <a:endParaRPr kumimoji="0" lang="en-US"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endParaRP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lankančių vaikų profilaktinių sveikatos patikrinimų</a:t>
            </a:r>
          </a:p>
          <a:p>
            <a:pPr algn="ctr">
              <a:lnSpc>
                <a:spcPct val="150000"/>
              </a:lnSpc>
            </a:pPr>
            <a:r>
              <a:rPr kumimoji="0" lang="lt-LT" sz="2800" b="1" i="0" u="none" strike="noStrike" kern="1200" cap="none" spc="0" normalizeH="0" baseline="0" noProof="0" dirty="0">
                <a:ln>
                  <a:noFill/>
                </a:ln>
                <a:solidFill>
                  <a:srgbClr val="FFFFFF"/>
                </a:solidFill>
                <a:effectLst/>
                <a:uLnTx/>
                <a:uFillTx/>
                <a:latin typeface="Times New Roman" pitchFamily="18" charset="0"/>
                <a:ea typeface="+mj-ea"/>
                <a:cs typeface="Times New Roman" pitchFamily="18" charset="0"/>
              </a:rPr>
              <a:t> 2025-2026 m. m. duomenų analizė</a:t>
            </a:r>
            <a:br>
              <a:rPr kumimoji="0" lang="lt-LT" sz="35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br>
            <a:endParaRPr lang="en-GB" sz="3500" cap="all" dirty="0">
              <a:solidFill>
                <a:srgbClr val="F0A334"/>
              </a:solidFill>
              <a:latin typeface="Montserrat Medium" pitchFamily="2" charset="0"/>
              <a:ea typeface="+mj-ea"/>
              <a:cs typeface="Rando" pitchFamily="2" charset="77"/>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866" y="1133175"/>
            <a:ext cx="3996267" cy="903871"/>
          </a:xfrm>
          <a:prstGeom prst="rect">
            <a:avLst/>
          </a:prstGeom>
        </p:spPr>
      </p:pic>
    </p:spTree>
    <p:extLst>
      <p:ext uri="{BB962C8B-B14F-4D97-AF65-F5344CB8AC3E}">
        <p14:creationId xmlns:p14="http://schemas.microsoft.com/office/powerpoint/2010/main" val="373714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1104" y="1731938"/>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335280" y="2794898"/>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800" b="1" dirty="0">
                <a:solidFill>
                  <a:srgbClr val="993366"/>
                </a:solidFill>
                <a:latin typeface="Times New Roman" pitchFamily="18" charset="0"/>
                <a:cs typeface="Times New Roman" pitchFamily="18" charset="0"/>
              </a:rPr>
              <a:t>FIZINIO LAVINIMO GRUPĖS</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64713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799D80-5C3C-4D84-80E9-1FA3667CEE12}"/>
              </a:ext>
            </a:extLst>
          </p:cNvPr>
          <p:cNvSpPr>
            <a:spLocks noGrp="1"/>
          </p:cNvSpPr>
          <p:nvPr>
            <p:ph type="title"/>
          </p:nvPr>
        </p:nvSpPr>
        <p:spPr>
          <a:xfrm>
            <a:off x="999704" y="363682"/>
            <a:ext cx="10518648" cy="1037662"/>
          </a:xfrm>
        </p:spPr>
        <p:txBody>
          <a:bodyPr/>
          <a:lstStyle/>
          <a:p>
            <a:pPr algn="ctr"/>
            <a:r>
              <a:rPr lang="lt-LT" altLang="lt-LT" sz="2800" b="1" dirty="0">
                <a:solidFill>
                  <a:srgbClr val="993366"/>
                </a:solidFill>
                <a:latin typeface="Times New Roman" pitchFamily="18" charset="0"/>
                <a:cs typeface="Times New Roman" pitchFamily="18" charset="0"/>
              </a:rPr>
              <a:t>Vaikų pasiskirstymas pagal fizinio ugdymo grupes 2022-2025 m.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EC68887A-438E-44F7-84F7-74E7B968DA8D}"/>
              </a:ext>
            </a:extLst>
          </p:cNvPr>
          <p:cNvSpPr>
            <a:spLocks noGrp="1"/>
          </p:cNvSpPr>
          <p:nvPr>
            <p:ph type="ftr" sz="quarter" idx="11"/>
          </p:nvPr>
        </p:nvSpPr>
        <p:spPr>
          <a:xfrm>
            <a:off x="85304" y="6353298"/>
            <a:ext cx="5760021" cy="344932"/>
          </a:xfrm>
        </p:spPr>
        <p:txBody>
          <a:bodyPr/>
          <a:lstStyle/>
          <a:p>
            <a:r>
              <a:rPr lang="lt-LT" sz="2400" i="1" dirty="0">
                <a:solidFill>
                  <a:srgbClr val="993366"/>
                </a:solidFill>
                <a:latin typeface="Times New Roman" panose="02020603050405020304" pitchFamily="18" charset="0"/>
                <a:cs typeface="Times New Roman" panose="02020603050405020304" pitchFamily="18" charset="0"/>
              </a:rPr>
              <a:t>Šaltinis: VSS IS</a:t>
            </a:r>
            <a:endParaRPr lang="en-US" sz="2400" i="1" dirty="0">
              <a:solidFill>
                <a:srgbClr val="993366"/>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E96CD"/>
              </a:solidFill>
              <a:effectLst/>
              <a:uLnTx/>
              <a:uFillTx/>
              <a:latin typeface="Space Grotesk" pitchFamily="2" charset="77"/>
              <a:ea typeface="+mn-ea"/>
              <a:cs typeface="+mn-cs"/>
            </a:endParaRPr>
          </a:p>
        </p:txBody>
      </p:sp>
      <p:sp>
        <p:nvSpPr>
          <p:cNvPr id="6" name="Skaidrės numerio vietos rezervavimo ženklas 5">
            <a:extLst>
              <a:ext uri="{FF2B5EF4-FFF2-40B4-BE49-F238E27FC236}">
                <a16:creationId xmlns:a16="http://schemas.microsoft.com/office/drawing/2014/main" id="{29D42C4F-D37D-45C8-9287-B43E455660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69381-6070-C14C-AC19-9F0CCB6EE0F1}" type="slidenum">
              <a:rPr kumimoji="0" lang="en-US" sz="1400" b="0" i="0" u="none" strike="noStrike" kern="1200" cap="none" spc="0" normalizeH="0" baseline="0" noProof="0" smtClean="0">
                <a:ln>
                  <a:noFill/>
                </a:ln>
                <a:solidFill>
                  <a:srgbClr val="8E96CD"/>
                </a:solidFill>
                <a:effectLst/>
                <a:uLnTx/>
                <a:uFillTx/>
                <a:latin typeface="Space Grotes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srgbClr val="8E96CD"/>
              </a:solidFill>
              <a:effectLst/>
              <a:uLnTx/>
              <a:uFillTx/>
              <a:latin typeface="Space Grotesk" pitchFamily="2" charset="77"/>
              <a:ea typeface="+mn-ea"/>
              <a:cs typeface="+mn-cs"/>
            </a:endParaRPr>
          </a:p>
        </p:txBody>
      </p:sp>
      <p:graphicFrame>
        <p:nvGraphicFramePr>
          <p:cNvPr id="7" name="Turinio vietos rezervavimo ženklas 3">
            <a:extLst>
              <a:ext uri="{FF2B5EF4-FFF2-40B4-BE49-F238E27FC236}">
                <a16:creationId xmlns:a16="http://schemas.microsoft.com/office/drawing/2014/main" id="{78CF1E3F-5F11-407D-8ED2-FDD04B1A8E50}"/>
              </a:ext>
            </a:extLst>
          </p:cNvPr>
          <p:cNvGraphicFramePr>
            <a:graphicFrameLocks/>
          </p:cNvGraphicFramePr>
          <p:nvPr>
            <p:extLst>
              <p:ext uri="{D42A27DB-BD31-4B8C-83A1-F6EECF244321}">
                <p14:modId xmlns:p14="http://schemas.microsoft.com/office/powerpoint/2010/main" val="3190471434"/>
              </p:ext>
            </p:extLst>
          </p:nvPr>
        </p:nvGraphicFramePr>
        <p:xfrm>
          <a:off x="798536" y="1140031"/>
          <a:ext cx="10850920" cy="5213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52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154" y="1858538"/>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DANTŲ BŪKLĖ</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315022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D0F48D-AF35-4328-956B-9AB032C4D04B}"/>
              </a:ext>
            </a:extLst>
          </p:cNvPr>
          <p:cNvSpPr>
            <a:spLocks noGrp="1"/>
          </p:cNvSpPr>
          <p:nvPr>
            <p:ph type="title"/>
          </p:nvPr>
        </p:nvSpPr>
        <p:spPr>
          <a:xfrm>
            <a:off x="188086" y="529936"/>
            <a:ext cx="11815828" cy="571500"/>
          </a:xfrm>
        </p:spPr>
        <p:txBody>
          <a:bodyPr/>
          <a:lstStyle/>
          <a:p>
            <a:pPr algn="ctr"/>
            <a:r>
              <a:rPr lang="lt-LT" altLang="lt-LT" sz="2800" b="1" dirty="0">
                <a:solidFill>
                  <a:srgbClr val="993366"/>
                </a:solidFill>
                <a:latin typeface="Times New Roman" pitchFamily="18" charset="0"/>
                <a:cs typeface="Times New Roman" pitchFamily="18" charset="0"/>
              </a:rPr>
              <a:t>Dantų ėduonies intensyvumo (</a:t>
            </a:r>
            <a:r>
              <a:rPr lang="en-US" altLang="lt-LT" sz="2800" b="1" dirty="0" err="1">
                <a:solidFill>
                  <a:srgbClr val="993366"/>
                </a:solidFill>
                <a:latin typeface="Times New Roman" pitchFamily="18" charset="0"/>
                <a:cs typeface="Times New Roman" pitchFamily="18" charset="0"/>
              </a:rPr>
              <a:t>kpi+KPI</a:t>
            </a:r>
            <a:r>
              <a:rPr lang="lt-LT" altLang="lt-LT" sz="2800" b="1" dirty="0">
                <a:solidFill>
                  <a:srgbClr val="993366"/>
                </a:solidFill>
                <a:latin typeface="Times New Roman" pitchFamily="18" charset="0"/>
                <a:cs typeface="Times New Roman" pitchFamily="18" charset="0"/>
              </a:rPr>
              <a:t>)</a:t>
            </a:r>
            <a:r>
              <a:rPr lang="en-US" altLang="lt-LT" sz="2800" b="1" dirty="0">
                <a:solidFill>
                  <a:srgbClr val="993366"/>
                </a:solidFill>
                <a:latin typeface="Times New Roman" pitchFamily="18" charset="0"/>
                <a:cs typeface="Times New Roman" pitchFamily="18" charset="0"/>
              </a:rPr>
              <a:t> </a:t>
            </a:r>
            <a:r>
              <a:rPr lang="en-US" altLang="lt-LT" sz="2800" b="1" dirty="0" err="1">
                <a:solidFill>
                  <a:srgbClr val="993366"/>
                </a:solidFill>
                <a:latin typeface="Times New Roman" pitchFamily="18" charset="0"/>
                <a:cs typeface="Times New Roman" pitchFamily="18" charset="0"/>
              </a:rPr>
              <a:t>indeksas</a:t>
            </a:r>
            <a:r>
              <a:rPr lang="en-US" altLang="lt-LT" sz="2800" b="1" dirty="0">
                <a:solidFill>
                  <a:srgbClr val="993366"/>
                </a:solidFill>
                <a:latin typeface="Times New Roman" pitchFamily="18" charset="0"/>
                <a:cs typeface="Times New Roman" pitchFamily="18" charset="0"/>
              </a:rPr>
              <a:t> </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2022/2023 - 20</a:t>
            </a:r>
            <a:r>
              <a:rPr lang="en-US" altLang="lt-LT" sz="2800" b="1" dirty="0">
                <a:solidFill>
                  <a:srgbClr val="993366"/>
                </a:solidFill>
                <a:latin typeface="Times New Roman" pitchFamily="18" charset="0"/>
                <a:cs typeface="Times New Roman" pitchFamily="18" charset="0"/>
              </a:rPr>
              <a:t>2</a:t>
            </a:r>
            <a:r>
              <a:rPr lang="lt-LT" altLang="lt-LT" sz="2800" b="1" dirty="0">
                <a:solidFill>
                  <a:srgbClr val="993366"/>
                </a:solidFill>
                <a:latin typeface="Times New Roman" pitchFamily="18" charset="0"/>
                <a:cs typeface="Times New Roman" pitchFamily="18" charset="0"/>
              </a:rPr>
              <a:t>3</a:t>
            </a:r>
            <a:r>
              <a:rPr lang="en-US" altLang="lt-LT" sz="2800" b="1" dirty="0">
                <a:solidFill>
                  <a:srgbClr val="993366"/>
                </a:solidFill>
                <a:latin typeface="Times New Roman" pitchFamily="18" charset="0"/>
                <a:cs typeface="Times New Roman" pitchFamily="18" charset="0"/>
              </a:rPr>
              <a:t>/</a:t>
            </a:r>
            <a:r>
              <a:rPr lang="lt-LT" altLang="lt-LT" sz="2800" b="1" dirty="0">
                <a:solidFill>
                  <a:srgbClr val="993366"/>
                </a:solidFill>
                <a:latin typeface="Times New Roman" pitchFamily="18" charset="0"/>
                <a:cs typeface="Times New Roman" pitchFamily="18" charset="0"/>
              </a:rPr>
              <a:t>2024 – 2024/2025 – 2025/2026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E7333EA7-11B6-480F-A3FE-0EEDED486A0A}"/>
              </a:ext>
            </a:extLst>
          </p:cNvPr>
          <p:cNvSpPr>
            <a:spLocks noGrp="1"/>
          </p:cNvSpPr>
          <p:nvPr>
            <p:ph type="ftr" sz="quarter" idx="11"/>
          </p:nvPr>
        </p:nvSpPr>
        <p:spPr>
          <a:xfrm>
            <a:off x="188086" y="6404841"/>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1800" dirty="0"/>
          </a:p>
        </p:txBody>
      </p:sp>
      <p:sp>
        <p:nvSpPr>
          <p:cNvPr id="5" name="Skaidrės numerio vietos rezervavimo ženklas 4">
            <a:extLst>
              <a:ext uri="{FF2B5EF4-FFF2-40B4-BE49-F238E27FC236}">
                <a16:creationId xmlns:a16="http://schemas.microsoft.com/office/drawing/2014/main" id="{63932157-C1A5-4B58-A007-D5DE3C822293}"/>
              </a:ext>
            </a:extLst>
          </p:cNvPr>
          <p:cNvSpPr>
            <a:spLocks noGrp="1"/>
          </p:cNvSpPr>
          <p:nvPr>
            <p:ph type="sldNum" sz="quarter" idx="12"/>
          </p:nvPr>
        </p:nvSpPr>
        <p:spPr/>
        <p:txBody>
          <a:bodyPr/>
          <a:lstStyle/>
          <a:p>
            <a:fld id="{53969381-6070-C14C-AC19-9F0CCB6EE0F1}" type="slidenum">
              <a:rPr lang="en-US" smtClean="0"/>
              <a:pPr/>
              <a:t>13</a:t>
            </a:fld>
            <a:endParaRPr lang="en-US"/>
          </a:p>
        </p:txBody>
      </p:sp>
      <p:sp>
        <p:nvSpPr>
          <p:cNvPr id="8" name="Rounded Rectangle 1">
            <a:extLst>
              <a:ext uri="{FF2B5EF4-FFF2-40B4-BE49-F238E27FC236}">
                <a16:creationId xmlns:a16="http://schemas.microsoft.com/office/drawing/2014/main" id="{D15348CB-008E-4339-BA9B-98E40F36DCF9}"/>
              </a:ext>
            </a:extLst>
          </p:cNvPr>
          <p:cNvSpPr/>
          <p:nvPr/>
        </p:nvSpPr>
        <p:spPr>
          <a:xfrm>
            <a:off x="9057168" y="1100213"/>
            <a:ext cx="2592288" cy="1461204"/>
          </a:xfrm>
          <a:prstGeom prst="round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kpi+KPI indekso ribos: </a:t>
            </a:r>
          </a:p>
          <a:p>
            <a:pPr marL="0" marR="0" lvl="0" indent="0" defTabSz="914400" eaLnBrk="1" fontAlgn="base" latinLnBrk="0" hangingPunct="1">
              <a:lnSpc>
                <a:spcPct val="100000"/>
              </a:lnSpc>
              <a:spcBef>
                <a:spcPct val="0"/>
              </a:spcBef>
              <a:spcAft>
                <a:spcPct val="0"/>
              </a:spcAft>
              <a:buClrTx/>
              <a:buSzTx/>
              <a:buFontTx/>
              <a:buNone/>
              <a:tabLst/>
              <a:defRPr/>
            </a:pPr>
            <a:r>
              <a:rPr kumimoji="0" lang="es-ES_tradnl"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žemas - mažiau nei 1,2.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Žemas - 1,2-2,6.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Vidutinis 2,7-4,4.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Aukštas 4,5-6,5.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Labai aukštas - daugiau nei 6,5</a:t>
            </a:r>
            <a:r>
              <a:rPr kumimoji="0" lang="en-US" sz="16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lt-LT" altLang="lt-LT" sz="1600" b="0" i="1"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9" name="Diagrama 8"/>
          <p:cNvGraphicFramePr/>
          <p:nvPr>
            <p:extLst>
              <p:ext uri="{D42A27DB-BD31-4B8C-83A1-F6EECF244321}">
                <p14:modId xmlns:p14="http://schemas.microsoft.com/office/powerpoint/2010/main" val="2541985230"/>
              </p:ext>
            </p:extLst>
          </p:nvPr>
        </p:nvGraphicFramePr>
        <p:xfrm>
          <a:off x="627529" y="1138237"/>
          <a:ext cx="9416583" cy="48860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104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5C94A02-8450-4C63-901E-AA0FB5E8079C}"/>
              </a:ext>
            </a:extLst>
          </p:cNvPr>
          <p:cNvSpPr>
            <a:spLocks noGrp="1"/>
          </p:cNvSpPr>
          <p:nvPr>
            <p:ph type="title"/>
          </p:nvPr>
        </p:nvSpPr>
        <p:spPr>
          <a:xfrm>
            <a:off x="-83127" y="280693"/>
            <a:ext cx="12275127" cy="1091628"/>
          </a:xfrm>
        </p:spPr>
        <p:txBody>
          <a:bodyPr/>
          <a:lstStyle/>
          <a:p>
            <a:pPr algn="ctr"/>
            <a:r>
              <a:rPr lang="lt-LT" altLang="lt-LT" sz="2800" b="1" dirty="0">
                <a:solidFill>
                  <a:srgbClr val="993366"/>
                </a:solidFill>
                <a:latin typeface="Times New Roman" pitchFamily="18" charset="0"/>
                <a:cs typeface="Times New Roman" pitchFamily="18" charset="0"/>
              </a:rPr>
              <a:t>Mokinių dantų ir žandikaulių būklės pokytis 2022/2023 – 2023/2024 – 2024/2025 – 2025/2026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4" name="Poraštės vietos rezervavimo ženklas 3">
            <a:extLst>
              <a:ext uri="{FF2B5EF4-FFF2-40B4-BE49-F238E27FC236}">
                <a16:creationId xmlns:a16="http://schemas.microsoft.com/office/drawing/2014/main" id="{2D9DC9DA-20FE-4EA5-AADD-5C783ACF89E4}"/>
              </a:ext>
            </a:extLst>
          </p:cNvPr>
          <p:cNvSpPr>
            <a:spLocks noGrp="1"/>
          </p:cNvSpPr>
          <p:nvPr>
            <p:ph type="ftr" sz="quarter" idx="11"/>
          </p:nvPr>
        </p:nvSpPr>
        <p:spPr>
          <a:xfrm>
            <a:off x="64590" y="6384256"/>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dirty="0"/>
          </a:p>
        </p:txBody>
      </p:sp>
      <p:sp>
        <p:nvSpPr>
          <p:cNvPr id="5" name="Skaidrės numerio vietos rezervavimo ženklas 4">
            <a:extLst>
              <a:ext uri="{FF2B5EF4-FFF2-40B4-BE49-F238E27FC236}">
                <a16:creationId xmlns:a16="http://schemas.microsoft.com/office/drawing/2014/main" id="{181F1B6E-E2DB-48B7-BA07-DBF72A408970}"/>
              </a:ext>
            </a:extLst>
          </p:cNvPr>
          <p:cNvSpPr>
            <a:spLocks noGrp="1"/>
          </p:cNvSpPr>
          <p:nvPr>
            <p:ph type="sldNum" sz="quarter" idx="12"/>
          </p:nvPr>
        </p:nvSpPr>
        <p:spPr/>
        <p:txBody>
          <a:bodyPr/>
          <a:lstStyle/>
          <a:p>
            <a:fld id="{53969381-6070-C14C-AC19-9F0CCB6EE0F1}" type="slidenum">
              <a:rPr lang="en-US" smtClean="0"/>
              <a:pPr/>
              <a:t>14</a:t>
            </a:fld>
            <a:endParaRPr lang="en-US"/>
          </a:p>
        </p:txBody>
      </p:sp>
      <p:graphicFrame>
        <p:nvGraphicFramePr>
          <p:cNvPr id="7" name="Diagrama 6"/>
          <p:cNvGraphicFramePr/>
          <p:nvPr>
            <p:extLst>
              <p:ext uri="{D42A27DB-BD31-4B8C-83A1-F6EECF244321}">
                <p14:modId xmlns:p14="http://schemas.microsoft.com/office/powerpoint/2010/main" val="659563502"/>
              </p:ext>
            </p:extLst>
          </p:nvPr>
        </p:nvGraphicFramePr>
        <p:xfrm>
          <a:off x="1344706" y="1156447"/>
          <a:ext cx="10040470" cy="46975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500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8DC2ED-70E4-435D-A114-1BAA3A72CB8C}"/>
              </a:ext>
            </a:extLst>
          </p:cNvPr>
          <p:cNvSpPr>
            <a:spLocks noGrp="1"/>
          </p:cNvSpPr>
          <p:nvPr>
            <p:ph type="title"/>
          </p:nvPr>
        </p:nvSpPr>
        <p:spPr>
          <a:xfrm>
            <a:off x="655320" y="495579"/>
            <a:ext cx="10337944" cy="470776"/>
          </a:xfrm>
        </p:spPr>
        <p:txBody>
          <a:bodyPr/>
          <a:lstStyle/>
          <a:p>
            <a:pPr algn="ctr"/>
            <a:r>
              <a:rPr lang="lt-LT" altLang="lt-LT" sz="2800" b="1" dirty="0">
                <a:solidFill>
                  <a:srgbClr val="993366"/>
                </a:solidFill>
                <a:latin typeface="Times New Roman" pitchFamily="18" charset="0"/>
                <a:cs typeface="Times New Roman" pitchFamily="18" charset="0"/>
              </a:rPr>
              <a:t>Apibendrinimas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62967E23-CE3C-4A52-96BF-F8EC90491377}"/>
              </a:ext>
            </a:extLst>
          </p:cNvPr>
          <p:cNvSpPr>
            <a:spLocks noGrp="1"/>
          </p:cNvSpPr>
          <p:nvPr>
            <p:ph type="sldNum" sz="quarter" idx="12"/>
          </p:nvPr>
        </p:nvSpPr>
        <p:spPr/>
        <p:txBody>
          <a:bodyPr/>
          <a:lstStyle/>
          <a:p>
            <a:fld id="{53969381-6070-C14C-AC19-9F0CCB6EE0F1}" type="slidenum">
              <a:rPr lang="en-US" smtClean="0"/>
              <a:pPr/>
              <a:t>15</a:t>
            </a:fld>
            <a:endParaRPr lang="en-US"/>
          </a:p>
        </p:txBody>
      </p:sp>
      <p:sp>
        <p:nvSpPr>
          <p:cNvPr id="7" name="TextBox 6">
            <a:extLst>
              <a:ext uri="{FF2B5EF4-FFF2-40B4-BE49-F238E27FC236}">
                <a16:creationId xmlns:a16="http://schemas.microsoft.com/office/drawing/2014/main" id="{638B5605-C213-4EF6-9870-0E604483E106}"/>
              </a:ext>
            </a:extLst>
          </p:cNvPr>
          <p:cNvSpPr txBox="1"/>
          <p:nvPr/>
        </p:nvSpPr>
        <p:spPr>
          <a:xfrm>
            <a:off x="542544" y="1405246"/>
            <a:ext cx="11355047" cy="5078313"/>
          </a:xfrm>
          <a:prstGeom prst="rect">
            <a:avLst/>
          </a:prstGeom>
          <a:noFill/>
        </p:spPr>
        <p:txBody>
          <a:bodyPr wrap="square">
            <a:spAutoFit/>
          </a:bodyPr>
          <a:lstStyle/>
          <a:p>
            <a:pPr lvl="0" algn="just"/>
            <a:r>
              <a:rPr lang="lt-LT" sz="2700" dirty="0">
                <a:latin typeface="Times New Roman" pitchFamily="18" charset="0"/>
                <a:cs typeface="Times New Roman" pitchFamily="18" charset="0"/>
              </a:rPr>
              <a:t>• 20</a:t>
            </a:r>
            <a:r>
              <a:rPr lang="en-US" sz="2700" dirty="0">
                <a:latin typeface="Times New Roman" pitchFamily="18" charset="0"/>
                <a:cs typeface="Times New Roman" pitchFamily="18" charset="0"/>
              </a:rPr>
              <a:t>2</a:t>
            </a:r>
            <a:r>
              <a:rPr lang="lt-LT" sz="2700" dirty="0">
                <a:latin typeface="Times New Roman" pitchFamily="18" charset="0"/>
                <a:cs typeface="Times New Roman" pitchFamily="18" charset="0"/>
              </a:rPr>
              <a:t>5 m. profilaktiškai sveikatą pasitikrino 99,31</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Dantų ir žandikaulių įvertinimą atliko 96,7 proc. vaikų. Įsigaliojus naujai Mokinio sveikatos pažymėjimo formai, nebenurodomi vaikų organų sistemų sutrikimai, bet šeimos gydytojas pateikia bendras arba specialiąsias rekomendacijas, kurių turi būti laikomasi vaikams dalyvaujant ugdymo veikloje. 8,8 proc. vaikų buvo nurodytos bendros, o 4,9</a:t>
            </a:r>
            <a:r>
              <a:rPr lang="en-US" sz="2700" dirty="0">
                <a:latin typeface="Times New Roman" pitchFamily="18" charset="0"/>
                <a:cs typeface="Times New Roman" pitchFamily="18" charset="0"/>
              </a:rPr>
              <a:t> </a:t>
            </a:r>
            <a:r>
              <a:rPr lang="lt-LT" sz="2700" dirty="0">
                <a:latin typeface="Times New Roman" pitchFamily="18" charset="0"/>
                <a:cs typeface="Times New Roman" pitchFamily="18" charset="0"/>
              </a:rPr>
              <a:t>proc. vaikų – specialiosios rekomendacijos. Pritaikytas maitinimas buvo priskirtas 0,8 proc. vaikų.</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5 m. 23,5 </a:t>
            </a:r>
            <a:r>
              <a:rPr lang="en-US" sz="2700" dirty="0">
                <a:solidFill>
                  <a:prstClr val="black"/>
                </a:solidFill>
                <a:latin typeface="Times New Roman" pitchFamily="18" charset="0"/>
                <a:cs typeface="Times New Roman" pitchFamily="18" charset="0"/>
              </a:rPr>
              <a:t>proc.</a:t>
            </a:r>
            <a:r>
              <a:rPr lang="lt-LT" sz="2700" dirty="0">
                <a:solidFill>
                  <a:prstClr val="black"/>
                </a:solidFill>
                <a:latin typeface="Times New Roman" pitchFamily="18" charset="0"/>
                <a:cs typeface="Times New Roman" pitchFamily="18" charset="0"/>
              </a:rPr>
              <a:t> vaikų turėjo per didelį (antsvoris ir nutukimas), o 10,4 </a:t>
            </a:r>
            <a:r>
              <a:rPr lang="en-US" sz="2700" dirty="0">
                <a:solidFill>
                  <a:prstClr val="black"/>
                </a:solidFill>
                <a:latin typeface="Times New Roman" pitchFamily="18" charset="0"/>
                <a:cs typeface="Times New Roman" pitchFamily="18" charset="0"/>
              </a:rPr>
              <a:t>proc. </a:t>
            </a:r>
            <a:r>
              <a:rPr lang="en-US" sz="2700" dirty="0" err="1">
                <a:solidFill>
                  <a:prstClr val="black"/>
                </a:solidFill>
                <a:latin typeface="Times New Roman" pitchFamily="18" charset="0"/>
                <a:cs typeface="Times New Roman" pitchFamily="18" charset="0"/>
              </a:rPr>
              <a:t>vaik</a:t>
            </a:r>
            <a:r>
              <a:rPr lang="lt-LT" sz="2700" dirty="0">
                <a:solidFill>
                  <a:prstClr val="black"/>
                </a:solidFill>
                <a:latin typeface="Times New Roman" pitchFamily="18" charset="0"/>
                <a:cs typeface="Times New Roman" pitchFamily="18" charset="0"/>
              </a:rPr>
              <a:t>ų – per mažą svorį.</a:t>
            </a:r>
          </a:p>
          <a:p>
            <a:pPr lvl="0" algn="just"/>
            <a:r>
              <a:rPr lang="lt-LT" sz="2700" dirty="0">
                <a:solidFill>
                  <a:prstClr val="black"/>
                </a:solidFill>
                <a:latin typeface="Times New Roman" pitchFamily="18" charset="0"/>
                <a:cs typeface="Times New Roman" pitchFamily="18" charset="0"/>
              </a:rPr>
              <a:t>• 20</a:t>
            </a:r>
            <a:r>
              <a:rPr lang="en-US" sz="2700" dirty="0">
                <a:solidFill>
                  <a:prstClr val="black"/>
                </a:solidFill>
                <a:latin typeface="Times New Roman" pitchFamily="18" charset="0"/>
                <a:cs typeface="Times New Roman" pitchFamily="18" charset="0"/>
              </a:rPr>
              <a:t>2</a:t>
            </a:r>
            <a:r>
              <a:rPr lang="lt-LT" sz="2700" dirty="0">
                <a:solidFill>
                  <a:prstClr val="black"/>
                </a:solidFill>
                <a:latin typeface="Times New Roman" pitchFamily="18" charset="0"/>
                <a:cs typeface="Times New Roman" pitchFamily="18" charset="0"/>
              </a:rPr>
              <a:t>5 m. 98 proc. vaikų, priskirti pagrindinei fizinio ugdymo grupei.</a:t>
            </a:r>
          </a:p>
          <a:p>
            <a:pPr lvl="0" algn="just"/>
            <a:r>
              <a:rPr lang="en-US" sz="2700" dirty="0">
                <a:solidFill>
                  <a:prstClr val="black"/>
                </a:solidFill>
                <a:latin typeface="Times New Roman" pitchFamily="18" charset="0"/>
                <a:cs typeface="Times New Roman" pitchFamily="18" charset="0"/>
              </a:rPr>
              <a:t>•</a:t>
            </a:r>
            <a:r>
              <a:rPr lang="lt-LT" sz="2700" dirty="0">
                <a:solidFill>
                  <a:prstClr val="black"/>
                </a:solidFill>
                <a:latin typeface="Times New Roman" pitchFamily="18" charset="0"/>
                <a:cs typeface="Times New Roman" pitchFamily="18" charset="0"/>
              </a:rPr>
              <a:t> </a:t>
            </a:r>
            <a:r>
              <a:rPr lang="en-US" sz="2700" dirty="0">
                <a:solidFill>
                  <a:prstClr val="black"/>
                </a:solidFill>
                <a:latin typeface="Times New Roman" pitchFamily="18" charset="0"/>
                <a:cs typeface="Times New Roman" pitchFamily="18" charset="0"/>
              </a:rPr>
              <a:t>202</a:t>
            </a:r>
            <a:r>
              <a:rPr lang="lt-LT" sz="2700" dirty="0">
                <a:solidFill>
                  <a:prstClr val="black"/>
                </a:solidFill>
                <a:latin typeface="Times New Roman" pitchFamily="18" charset="0"/>
                <a:cs typeface="Times New Roman" pitchFamily="18" charset="0"/>
              </a:rPr>
              <a:t>5</a:t>
            </a:r>
            <a:r>
              <a:rPr lang="en-US" sz="2700" dirty="0">
                <a:solidFill>
                  <a:prstClr val="black"/>
                </a:solidFill>
                <a:latin typeface="Times New Roman" pitchFamily="18" charset="0"/>
                <a:cs typeface="Times New Roman" pitchFamily="18" charset="0"/>
              </a:rPr>
              <a:t> m. </a:t>
            </a:r>
            <a:r>
              <a:rPr lang="lt-LT" sz="2700" dirty="0">
                <a:solidFill>
                  <a:prstClr val="black"/>
                </a:solidFill>
                <a:latin typeface="Times New Roman" pitchFamily="18" charset="0"/>
                <a:cs typeface="Times New Roman" pitchFamily="18" charset="0"/>
              </a:rPr>
              <a:t>32,6</a:t>
            </a:r>
            <a:r>
              <a:rPr lang="en-US" sz="2700" dirty="0">
                <a:solidFill>
                  <a:prstClr val="black"/>
                </a:solidFill>
                <a:latin typeface="Times New Roman" pitchFamily="18" charset="0"/>
                <a:cs typeface="Times New Roman" pitchFamily="18" charset="0"/>
              </a:rPr>
              <a:t> proc. v</a:t>
            </a:r>
            <a:r>
              <a:rPr lang="lt-LT" sz="2700" dirty="0" err="1">
                <a:solidFill>
                  <a:prstClr val="black"/>
                </a:solidFill>
                <a:latin typeface="Times New Roman" pitchFamily="18" charset="0"/>
                <a:cs typeface="Times New Roman" pitchFamily="18" charset="0"/>
              </a:rPr>
              <a:t>aikų</a:t>
            </a:r>
            <a:r>
              <a:rPr lang="lt-LT" sz="2700" dirty="0">
                <a:solidFill>
                  <a:prstClr val="black"/>
                </a:solidFill>
                <a:latin typeface="Times New Roman" pitchFamily="18" charset="0"/>
                <a:cs typeface="Times New Roman" pitchFamily="18" charset="0"/>
              </a:rPr>
              <a:t> neturėjo ėduonies pažeistų dantų.  43,6 proc. vaikų neturėjo </a:t>
            </a:r>
            <a:r>
              <a:rPr lang="lt-LT" sz="2700" dirty="0" err="1">
                <a:solidFill>
                  <a:prstClr val="black"/>
                </a:solidFill>
                <a:latin typeface="Times New Roman" pitchFamily="18" charset="0"/>
                <a:cs typeface="Times New Roman" pitchFamily="18" charset="0"/>
              </a:rPr>
              <a:t>sąkandžio</a:t>
            </a:r>
            <a:r>
              <a:rPr lang="lt-LT" sz="2700" dirty="0">
                <a:solidFill>
                  <a:prstClr val="black"/>
                </a:solidFill>
                <a:latin typeface="Times New Roman" pitchFamily="18" charset="0"/>
                <a:cs typeface="Times New Roman" pitchFamily="18" charset="0"/>
              </a:rPr>
              <a:t> patologijos. </a:t>
            </a:r>
          </a:p>
        </p:txBody>
      </p:sp>
    </p:spTree>
    <p:extLst>
      <p:ext uri="{BB962C8B-B14F-4D97-AF65-F5344CB8AC3E}">
        <p14:creationId xmlns:p14="http://schemas.microsoft.com/office/powerpoint/2010/main" val="18229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093FDDB-5B18-48E7-ABF8-BFB4AE934AC4}"/>
              </a:ext>
            </a:extLst>
          </p:cNvPr>
          <p:cNvSpPr>
            <a:spLocks noGrp="1"/>
          </p:cNvSpPr>
          <p:nvPr>
            <p:ph type="title"/>
          </p:nvPr>
        </p:nvSpPr>
        <p:spPr>
          <a:xfrm>
            <a:off x="836024" y="280692"/>
            <a:ext cx="10337944" cy="808949"/>
          </a:xfrm>
        </p:spPr>
        <p:txBody>
          <a:bodyPr/>
          <a:lstStyle/>
          <a:p>
            <a:pPr algn="ctr"/>
            <a:r>
              <a:rPr lang="lt-LT" altLang="lt-LT" sz="2800" b="1" dirty="0">
                <a:solidFill>
                  <a:srgbClr val="993366"/>
                </a:solidFill>
                <a:latin typeface="Times New Roman" pitchFamily="18" charset="0"/>
                <a:cs typeface="Times New Roman" pitchFamily="18" charset="0"/>
              </a:rPr>
              <a:t>Rekomendacijos</a:t>
            </a:r>
            <a:br>
              <a:rPr lang="lt-LT" altLang="lt-LT" sz="2800" b="1" dirty="0">
                <a:latin typeface="Times New Roman" pitchFamily="18" charset="0"/>
                <a:cs typeface="Times New Roman" pitchFamily="18" charset="0"/>
              </a:rPr>
            </a:br>
            <a:endParaRPr lang="en-US" sz="2800" dirty="0"/>
          </a:p>
        </p:txBody>
      </p:sp>
      <p:sp>
        <p:nvSpPr>
          <p:cNvPr id="5" name="Skaidrės numerio vietos rezervavimo ženklas 4">
            <a:extLst>
              <a:ext uri="{FF2B5EF4-FFF2-40B4-BE49-F238E27FC236}">
                <a16:creationId xmlns:a16="http://schemas.microsoft.com/office/drawing/2014/main" id="{49D0577C-FFA1-4B8D-BC2B-C3812C52CAAE}"/>
              </a:ext>
            </a:extLst>
          </p:cNvPr>
          <p:cNvSpPr>
            <a:spLocks noGrp="1"/>
          </p:cNvSpPr>
          <p:nvPr>
            <p:ph type="sldNum" sz="quarter" idx="12"/>
          </p:nvPr>
        </p:nvSpPr>
        <p:spPr/>
        <p:txBody>
          <a:bodyPr/>
          <a:lstStyle/>
          <a:p>
            <a:fld id="{53969381-6070-C14C-AC19-9F0CCB6EE0F1}" type="slidenum">
              <a:rPr lang="en-US" smtClean="0"/>
              <a:pPr/>
              <a:t>16</a:t>
            </a:fld>
            <a:endParaRPr lang="en-US"/>
          </a:p>
        </p:txBody>
      </p:sp>
      <p:sp>
        <p:nvSpPr>
          <p:cNvPr id="7" name="TextBox 6">
            <a:extLst>
              <a:ext uri="{FF2B5EF4-FFF2-40B4-BE49-F238E27FC236}">
                <a16:creationId xmlns:a16="http://schemas.microsoft.com/office/drawing/2014/main" id="{7D8425FD-4FD4-40E5-AADC-73FF805CB3D4}"/>
              </a:ext>
            </a:extLst>
          </p:cNvPr>
          <p:cNvSpPr txBox="1"/>
          <p:nvPr/>
        </p:nvSpPr>
        <p:spPr>
          <a:xfrm>
            <a:off x="542544" y="1113636"/>
            <a:ext cx="11103191" cy="3046988"/>
          </a:xfrm>
          <a:prstGeom prst="rect">
            <a:avLst/>
          </a:prstGeom>
          <a:noFill/>
        </p:spPr>
        <p:txBody>
          <a:bodyPr wrap="square">
            <a:spAutoFit/>
          </a:bodyPr>
          <a:lstStyle/>
          <a:p>
            <a:pPr marL="457200" lvl="0" indent="-457200" algn="just">
              <a:buFont typeface="Arial" panose="020B0604020202020204" pitchFamily="34" charset="0"/>
              <a:buChar char="•"/>
            </a:pPr>
            <a:r>
              <a:rPr lang="lt-LT" sz="2800" dirty="0">
                <a:latin typeface="Times New Roman" pitchFamily="18" charset="0"/>
                <a:cs typeface="Times New Roman" pitchFamily="18" charset="0"/>
              </a:rPr>
              <a:t>Būtina vaikų sveikatos priežiūrą vykdyti visomis kryptimis, taip pat d</a:t>
            </a:r>
            <a:r>
              <a:rPr lang="lt-LT" sz="2800" dirty="0">
                <a:effectLst/>
                <a:latin typeface="Times New Roman" panose="02020603050405020304" pitchFamily="18" charset="0"/>
                <a:ea typeface="Calibri" panose="020F0502020204030204" pitchFamily="34" charset="0"/>
              </a:rPr>
              <a:t>idinti tėvų (globėjų) bei pedagogų aktyvumą ugdant sveikatai palankius įpročius. </a:t>
            </a:r>
            <a:endParaRPr lang="lt-LT" sz="2400" dirty="0">
              <a:latin typeface="Calibri" panose="020F0502020204030204" pitchFamily="34" charset="0"/>
              <a:ea typeface="Calibri" panose="020F0502020204030204" pitchFamily="34" charset="0"/>
            </a:endParaRPr>
          </a:p>
          <a:p>
            <a:pPr lvl="0" algn="just"/>
            <a:endParaRPr lang="lt-LT" sz="2400" dirty="0">
              <a:effectLst/>
              <a:latin typeface="Calibri" panose="020F0502020204030204" pitchFamily="34" charset="0"/>
              <a:ea typeface="Calibri" panose="020F0502020204030204" pitchFamily="34" charset="0"/>
            </a:endParaRPr>
          </a:p>
          <a:p>
            <a:pPr marL="457200" lvl="0" indent="-457200" algn="just">
              <a:buFont typeface="Arial" panose="020B0604020202020204" pitchFamily="34" charset="0"/>
              <a:buChar char="•"/>
            </a:pPr>
            <a:r>
              <a:rPr lang="lt-LT" sz="2800" dirty="0">
                <a:effectLst/>
                <a:latin typeface="Times New Roman" panose="02020603050405020304" pitchFamily="18" charset="0"/>
                <a:ea typeface="Calibri" panose="020F0502020204030204" pitchFamily="34" charset="0"/>
              </a:rPr>
              <a:t>Siekiant gerinti mokinių sveikos gyvensenos įgūdžius, </a:t>
            </a:r>
            <a:r>
              <a:rPr lang="lt-LT" sz="2800" dirty="0">
                <a:latin typeface="Times New Roman" pitchFamily="18" charset="0"/>
                <a:cs typeface="Times New Roman" pitchFamily="18" charset="0"/>
              </a:rPr>
              <a:t>didelis dėmesys turėtų būti skiriamas profilaktikai (tinkama higiena, mityba, fizinis aktyvumas darbo – poilsio režimas).</a:t>
            </a:r>
          </a:p>
        </p:txBody>
      </p:sp>
    </p:spTree>
    <p:extLst>
      <p:ext uri="{BB962C8B-B14F-4D97-AF65-F5344CB8AC3E}">
        <p14:creationId xmlns:p14="http://schemas.microsoft.com/office/powerpoint/2010/main" val="228092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BC374E7-D3F1-2843-977A-B6E65961963F}"/>
              </a:ext>
            </a:extLst>
          </p:cNvPr>
          <p:cNvSpPr>
            <a:spLocks noGrp="1"/>
          </p:cNvSpPr>
          <p:nvPr>
            <p:ph type="subTitle" idx="1"/>
          </p:nvPr>
        </p:nvSpPr>
        <p:spPr>
          <a:xfrm>
            <a:off x="577168" y="2708696"/>
            <a:ext cx="10964979" cy="3743863"/>
          </a:xfrm>
        </p:spPr>
        <p:txBody>
          <a:bodyPr>
            <a:noAutofit/>
          </a:bodyPr>
          <a:lstStyle/>
          <a:p>
            <a:pPr algn="ctr"/>
            <a:r>
              <a:rPr lang="lt-LT" sz="2800" b="1" dirty="0">
                <a:latin typeface="Times New Roman" panose="02020603050405020304" pitchFamily="18" charset="0"/>
                <a:cs typeface="Times New Roman" panose="02020603050405020304" pitchFamily="18" charset="0"/>
              </a:rPr>
              <a:t>MUS RASITE:</a:t>
            </a:r>
          </a:p>
          <a:p>
            <a:pPr algn="ctr"/>
            <a:r>
              <a:rPr lang="es-ES" sz="2800" dirty="0" err="1">
                <a:latin typeface="Times New Roman" panose="02020603050405020304" pitchFamily="18" charset="0"/>
                <a:cs typeface="Times New Roman" panose="02020603050405020304" pitchFamily="18" charset="0"/>
              </a:rPr>
              <a:t>Taikos</a:t>
            </a:r>
            <a:r>
              <a:rPr lang="es-ES" sz="2800" dirty="0">
                <a:latin typeface="Times New Roman" panose="02020603050405020304" pitchFamily="18" charset="0"/>
                <a:cs typeface="Times New Roman" panose="02020603050405020304" pitchFamily="18" charset="0"/>
              </a:rPr>
              <a:t> </a:t>
            </a:r>
            <a:r>
              <a:rPr lang="es-ES" sz="2800" dirty="0" err="1">
                <a:latin typeface="Times New Roman" panose="02020603050405020304" pitchFamily="18" charset="0"/>
                <a:cs typeface="Times New Roman" panose="02020603050405020304" pitchFamily="18" charset="0"/>
              </a:rPr>
              <a:t>pr</a:t>
            </a:r>
            <a:r>
              <a:rPr lang="es-ES" sz="2800" dirty="0">
                <a:latin typeface="Times New Roman" panose="02020603050405020304" pitchFamily="18" charset="0"/>
                <a:cs typeface="Times New Roman" panose="02020603050405020304" pitchFamily="18" charset="0"/>
              </a:rPr>
              <a:t>. 76, </a:t>
            </a:r>
            <a:r>
              <a:rPr lang="es-ES" sz="2800" dirty="0" err="1">
                <a:latin typeface="Times New Roman" panose="02020603050405020304" pitchFamily="18" charset="0"/>
                <a:cs typeface="Times New Roman" panose="02020603050405020304" pitchFamily="18" charset="0"/>
              </a:rPr>
              <a:t>Klaipėda</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Tel. (8 46) 234796</a:t>
            </a:r>
          </a:p>
          <a:p>
            <a:pPr algn="ctr"/>
            <a:r>
              <a:rPr lang="es-ES" sz="2800" dirty="0">
                <a:latin typeface="Times New Roman" panose="02020603050405020304" pitchFamily="18" charset="0"/>
                <a:cs typeface="Times New Roman" panose="02020603050405020304" pitchFamily="18" charset="0"/>
              </a:rPr>
              <a:t>El. p. </a:t>
            </a:r>
            <a:r>
              <a:rPr lang="es-ES" sz="2800" dirty="0" err="1">
                <a:latin typeface="Times New Roman" panose="02020603050405020304" pitchFamily="18" charset="0"/>
                <a:cs typeface="Times New Roman" panose="02020603050405020304" pitchFamily="18" charset="0"/>
              </a:rPr>
              <a:t>info@sveikatosbiuras.lt</a:t>
            </a:r>
            <a:endParaRPr lang="es-ES" sz="2800" dirty="0">
              <a:latin typeface="Times New Roman" panose="02020603050405020304" pitchFamily="18" charset="0"/>
              <a:cs typeface="Times New Roman" panose="02020603050405020304" pitchFamily="18" charset="0"/>
            </a:endParaRPr>
          </a:p>
          <a:p>
            <a:pPr algn="ctr"/>
            <a:r>
              <a:rPr lang="es-ES" sz="2800" dirty="0">
                <a:latin typeface="Times New Roman" panose="02020603050405020304" pitchFamily="18" charset="0"/>
                <a:cs typeface="Times New Roman" panose="02020603050405020304" pitchFamily="18" charset="0"/>
              </a:rPr>
              <a:t>www.sveikatosbiuras.lt</a:t>
            </a:r>
          </a:p>
          <a:p>
            <a:pPr algn="ctr"/>
            <a:r>
              <a:rPr lang="es-ES" sz="2800" dirty="0">
                <a:latin typeface="Times New Roman" panose="02020603050405020304" pitchFamily="18" charset="0"/>
                <a:cs typeface="Times New Roman" panose="02020603050405020304" pitchFamily="18" charset="0"/>
              </a:rPr>
              <a:t>www.facebook.com/biuras</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378" y="519397"/>
            <a:ext cx="3996267" cy="903871"/>
          </a:xfrm>
          <a:prstGeom prst="rect">
            <a:avLst/>
          </a:prstGeom>
        </p:spPr>
      </p:pic>
    </p:spTree>
    <p:extLst>
      <p:ext uri="{BB962C8B-B14F-4D97-AF65-F5344CB8AC3E}">
        <p14:creationId xmlns:p14="http://schemas.microsoft.com/office/powerpoint/2010/main" val="151866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7"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665018" y="1622632"/>
            <a:ext cx="11067802" cy="523220"/>
          </a:xfrm>
          <a:prstGeom prst="rect">
            <a:avLst/>
          </a:prstGeom>
          <a:noFill/>
        </p:spPr>
        <p:txBody>
          <a:bodyPr wrap="square">
            <a:spAutoFit/>
          </a:bodyPr>
          <a:lstStyle/>
          <a:p>
            <a:pPr algn="ctr"/>
            <a:r>
              <a:rPr lang="lt-LT" altLang="lt-LT" sz="2800" b="1" dirty="0">
                <a:solidFill>
                  <a:srgbClr val="993366"/>
                </a:solidFill>
                <a:latin typeface="Times New Roman" pitchFamily="18" charset="0"/>
                <a:ea typeface="+mj-ea"/>
                <a:cs typeface="Times New Roman" pitchFamily="18" charset="0"/>
              </a:rPr>
              <a:t>VAIKŲ SVEIKATOS ANALIZĖS APRAŠYMAS </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r>
              <a:rPr kumimoji="0" lang="en-US"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1</a:t>
            </a:r>
            <a:r>
              <a:rPr kumimoji="0" lang="lt-LT" altLang="lt-LT" sz="2800" b="1" u="none" strike="noStrike" kern="1200" cap="none" spc="0" normalizeH="0" baseline="0" noProof="0" dirty="0">
                <a:ln>
                  <a:noFill/>
                </a:ln>
                <a:solidFill>
                  <a:srgbClr val="993366"/>
                </a:solidFill>
                <a:effectLst/>
                <a:uLnTx/>
                <a:uFillTx/>
                <a:latin typeface="Times New Roman" pitchFamily="18" charset="0"/>
                <a:ea typeface="+mj-ea"/>
                <a:cs typeface="Times New Roman" pitchFamily="18" charset="0"/>
              </a:rPr>
              <a:t>)</a:t>
            </a:r>
            <a:endParaRPr lang="en-US" sz="2800" dirty="0">
              <a:solidFill>
                <a:srgbClr val="993366"/>
              </a:solidFill>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558140" y="2518810"/>
            <a:ext cx="11281559" cy="2735621"/>
          </a:xfrm>
          <a:prstGeom prst="rect">
            <a:avLst/>
          </a:prstGeom>
          <a:noFill/>
        </p:spPr>
        <p:txBody>
          <a:bodyPr wrap="square">
            <a:spAutoFit/>
          </a:bodyPr>
          <a:lstStyle/>
          <a:p>
            <a:pPr algn="just" eaLnBrk="1" hangingPunct="1"/>
            <a:r>
              <a:rPr lang="lt-LT" altLang="lt-LT" sz="3600" dirty="0">
                <a:latin typeface="Times New Roman" pitchFamily="18" charset="0"/>
                <a:cs typeface="Times New Roman" pitchFamily="18" charset="0"/>
              </a:rPr>
              <a:t>• </a:t>
            </a:r>
            <a:r>
              <a:rPr lang="lt-LT" altLang="lt-LT" sz="2800" dirty="0">
                <a:latin typeface="Times New Roman" pitchFamily="18" charset="0"/>
                <a:cs typeface="Times New Roman" pitchFamily="18" charset="0"/>
              </a:rPr>
              <a:t>Lietuvos Respublikos sveikatos apsaugos ministro 2016 m. sausio 26 d. įsakymu Nr. V-93 patvirtintos Lietuvos higienos normos HN 75:2016 „Ikimokyklinio ir priešmokyklinio ugdymo programų vykdymo bendrieji sveikatos saugos reikalavimai“ 79 punkte nurodyta, kad priimant vaiką į įstaigą ir vėliau kiekvienais metais turi būti pateiktas sveikatos pažymėjimas. </a:t>
            </a:r>
          </a:p>
          <a:p>
            <a:pPr algn="just" eaLnBrk="1" hangingPunct="1">
              <a:lnSpc>
                <a:spcPct val="150000"/>
              </a:lnSpc>
              <a:buFont typeface="Arial" charset="0"/>
              <a:buNone/>
            </a:pPr>
            <a:endParaRPr lang="lt-LT" altLang="lt-LT" dirty="0">
              <a:latin typeface="Times New Roman" pitchFamily="18" charset="0"/>
              <a:cs typeface="Times New Roman" pitchFamily="18" charset="0"/>
            </a:endParaRPr>
          </a:p>
        </p:txBody>
      </p:sp>
    </p:spTree>
    <p:extLst>
      <p:ext uri="{BB962C8B-B14F-4D97-AF65-F5344CB8AC3E}">
        <p14:creationId xmlns:p14="http://schemas.microsoft.com/office/powerpoint/2010/main" val="25347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65851A-72F6-4414-9961-8407F7F53E3E}"/>
              </a:ext>
            </a:extLst>
          </p:cNvPr>
          <p:cNvSpPr txBox="1"/>
          <p:nvPr/>
        </p:nvSpPr>
        <p:spPr>
          <a:xfrm>
            <a:off x="783772" y="1229592"/>
            <a:ext cx="110678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APRAŠYMAS (</a:t>
            </a:r>
            <a:r>
              <a:rPr lang="lt-LT" altLang="lt-LT" sz="2800" b="1" dirty="0">
                <a:solidFill>
                  <a:srgbClr val="993366"/>
                </a:solidFill>
                <a:latin typeface="Times New Roman" pitchFamily="18" charset="0"/>
                <a:cs typeface="Times New Roman" pitchFamily="18" charset="0"/>
              </a:rPr>
              <a:t>2</a:t>
            </a: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463137" y="1930451"/>
            <a:ext cx="11507190" cy="224676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lang="lt-LT" altLang="lt-LT" sz="2800" dirty="0">
                <a:solidFill>
                  <a:prstClr val="black"/>
                </a:solidFill>
                <a:latin typeface="Times New Roman" pitchFamily="18" charset="0"/>
                <a:cs typeface="Times New Roman" pitchFamily="18" charset="0"/>
              </a:rPr>
              <a:t>•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Duomenys apie vaikų sveikatos būklę gaunami iš statistinės apskaitos formos Nr. E027-1 „Mokinio sveikatos pažymėjimas“, patvirtintos Lietuvos Respublikos sveikatos apsaugos ministro 2019 m. gegužės 14 d. įsakymu Nr. V-565 „Dėl elektroninės statistinės apskaitos formos Nr. E027-1 „Mokinio sveikatos pažymėjimas“ patvirtinimo“. </a:t>
            </a:r>
            <a:endPar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305108B-D702-448B-A3E9-5FC4CC06493A}"/>
              </a:ext>
            </a:extLst>
          </p:cNvPr>
          <p:cNvSpPr txBox="1"/>
          <p:nvPr/>
        </p:nvSpPr>
        <p:spPr>
          <a:xfrm>
            <a:off x="463138" y="4331108"/>
            <a:ext cx="11376562" cy="1846659"/>
          </a:xfrm>
          <a:prstGeom prst="rect">
            <a:avLst/>
          </a:prstGeom>
          <a:noFill/>
        </p:spPr>
        <p:txBody>
          <a:bodyPr wrap="square">
            <a:spAutoFit/>
          </a:bodyPr>
          <a:lstStyle/>
          <a:p>
            <a:pPr marR="0" lvl="0" algn="just" defTabSz="914400" rtl="0" eaLnBrk="1" fontAlgn="base" latinLnBrk="0" hangingPunct="1">
              <a:lnSpc>
                <a:spcPct val="100000"/>
              </a:lnSpc>
              <a:spcBef>
                <a:spcPct val="20000"/>
              </a:spcBef>
              <a:spcAft>
                <a:spcPct val="0"/>
              </a:spcAft>
              <a:buClrTx/>
              <a:buSzTx/>
              <a:tabLst/>
              <a:defRPr/>
            </a:pP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uo</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2020 m. sausio 1 d.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teik</a:t>
            </a:r>
            <a:r>
              <a:rPr kumimoji="0" lang="en-US"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iami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 Elektroninės sveikatos paslaugų ir bendradarbiavimo infrastruktūros informacinę sistemą (ESPBI IS). Elektroniniu būdu užpildyti ir pasirašyti </a:t>
            </a:r>
            <a:r>
              <a:rPr kumimoji="0" lang="en-US"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a:t>
            </a:r>
            <a:r>
              <a:rPr kumimoji="0" lang="lt-LT" altLang="lt-LT"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ažymėjimai</a:t>
            </a:r>
            <a:r>
              <a:rPr kumimoji="0" lang="lt-LT" altLang="lt-LT"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perduodami į Higienos instituto Vaikų sveikatos stebėsenos informacinę sistemą (VSS IS). </a:t>
            </a:r>
          </a:p>
        </p:txBody>
      </p:sp>
      <p:pic>
        <p:nvPicPr>
          <p:cNvPr id="9" name="Picture 5">
            <a:extLst>
              <a:ext uri="{FF2B5EF4-FFF2-40B4-BE49-F238E27FC236}">
                <a16:creationId xmlns:a16="http://schemas.microsoft.com/office/drawing/2014/main" id="{755F41A8-3F74-4152-9F67-FCA237509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8" y="269385"/>
            <a:ext cx="2993683" cy="677108"/>
          </a:xfrm>
          <a:prstGeom prst="rect">
            <a:avLst/>
          </a:prstGeom>
        </p:spPr>
      </p:pic>
    </p:spTree>
    <p:extLst>
      <p:ext uri="{BB962C8B-B14F-4D97-AF65-F5344CB8AC3E}">
        <p14:creationId xmlns:p14="http://schemas.microsoft.com/office/powerpoint/2010/main" val="2422229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69" y="269385"/>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225630" y="1296043"/>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VAIKŲ SVEIKATOS ANALIZĖS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REZULTATŲ SVARBA</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9BF71C-1152-4B52-A432-8AC0803DE61C}"/>
              </a:ext>
            </a:extLst>
          </p:cNvPr>
          <p:cNvSpPr txBox="1"/>
          <p:nvPr/>
        </p:nvSpPr>
        <p:spPr>
          <a:xfrm>
            <a:off x="878774" y="2721931"/>
            <a:ext cx="10687792" cy="203132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 typeface="Arial" charset="0"/>
              <a:buNone/>
              <a:tabLst/>
              <a:defRPr/>
            </a:pPr>
            <a:r>
              <a:rPr lang="lt-LT" altLang="lt-LT" sz="3600" dirty="0">
                <a:solidFill>
                  <a:prstClr val="black"/>
                </a:solidFill>
                <a:latin typeface="Times New Roman" pitchFamily="18" charset="0"/>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Kasmetinių</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lt-LT"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vaikų profilaktinių patikrinimų duomenys reikalingi kryptingai planuoti ir įgyvendinti sveikatos priežiūrą įstaigoje, organizuoti tikslesnes sveikatos stiprinimo priemones, susijusias su ligų ir traumų profilaktika.</a:t>
            </a:r>
            <a:r>
              <a:rPr kumimoji="0" lang="en-US" altLang="lt-LT" sz="3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lt-LT" altLang="lt-LT" sz="30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1809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24" y="166326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0" y="3044279"/>
            <a:ext cx="124453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PASITIKRINĘ SVEIKATĄ VAIKAI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2583155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C2888B6-4BF9-412C-B572-B922F5A8509D}"/>
              </a:ext>
            </a:extLst>
          </p:cNvPr>
          <p:cNvSpPr>
            <a:spLocks noGrp="1"/>
          </p:cNvSpPr>
          <p:nvPr>
            <p:ph type="title"/>
          </p:nvPr>
        </p:nvSpPr>
        <p:spPr>
          <a:xfrm>
            <a:off x="-106877" y="258730"/>
            <a:ext cx="12343312" cy="1262507"/>
          </a:xfrm>
        </p:spPr>
        <p:txBody>
          <a:bodyPr/>
          <a:lstStyle/>
          <a:p>
            <a:pPr algn="ctr"/>
            <a:r>
              <a:rPr lang="lt-LT" altLang="lt-LT" sz="2800" b="1" dirty="0">
                <a:solidFill>
                  <a:srgbClr val="993366"/>
                </a:solidFill>
                <a:latin typeface="Times New Roman" pitchFamily="18" charset="0"/>
                <a:cs typeface="Times New Roman" pitchFamily="18" charset="0"/>
              </a:rPr>
              <a:t>Pasitikrinusių sveikatą mokinių dalis</a:t>
            </a:r>
            <a:br>
              <a:rPr lang="lt-LT" altLang="lt-LT" sz="2800" b="1" dirty="0">
                <a:solidFill>
                  <a:srgbClr val="993366"/>
                </a:solidFill>
                <a:latin typeface="Times New Roman" pitchFamily="18" charset="0"/>
                <a:cs typeface="Times New Roman" pitchFamily="18" charset="0"/>
              </a:rPr>
            </a:br>
            <a:r>
              <a:rPr lang="lt-LT" altLang="lt-LT" sz="2800" b="1" dirty="0">
                <a:solidFill>
                  <a:srgbClr val="993366"/>
                </a:solidFill>
                <a:latin typeface="Times New Roman" pitchFamily="18" charset="0"/>
                <a:cs typeface="Times New Roman" pitchFamily="18" charset="0"/>
              </a:rPr>
              <a:t>2022/2023-2023/2024-2024/2025-2025/2026 </a:t>
            </a:r>
            <a:r>
              <a:rPr lang="lt-LT" altLang="lt-LT" sz="2800" b="1" dirty="0" err="1">
                <a:solidFill>
                  <a:srgbClr val="993366"/>
                </a:solidFill>
                <a:latin typeface="Times New Roman" pitchFamily="18" charset="0"/>
                <a:cs typeface="Times New Roman" pitchFamily="18" charset="0"/>
              </a:rPr>
              <a:t>m.m</a:t>
            </a:r>
            <a:r>
              <a:rPr lang="lt-LT" altLang="lt-LT" sz="2800" b="1" dirty="0">
                <a:solidFill>
                  <a:srgbClr val="993366"/>
                </a:solidFill>
                <a:latin typeface="Times New Roman" pitchFamily="18"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0770A92B-1BDC-46BF-8050-9B9F33F8DEBE}"/>
              </a:ext>
            </a:extLst>
          </p:cNvPr>
          <p:cNvSpPr>
            <a:spLocks noGrp="1"/>
          </p:cNvSpPr>
          <p:nvPr>
            <p:ph type="ftr" sz="quarter" idx="11"/>
          </p:nvPr>
        </p:nvSpPr>
        <p:spPr>
          <a:xfrm>
            <a:off x="85305"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05B0D0D-8C57-4591-9A27-257AEC9BC537}"/>
              </a:ext>
            </a:extLst>
          </p:cNvPr>
          <p:cNvSpPr>
            <a:spLocks noGrp="1"/>
          </p:cNvSpPr>
          <p:nvPr>
            <p:ph type="sldNum" sz="quarter" idx="12"/>
          </p:nvPr>
        </p:nvSpPr>
        <p:spPr/>
        <p:txBody>
          <a:bodyPr/>
          <a:lstStyle/>
          <a:p>
            <a:fld id="{53969381-6070-C14C-AC19-9F0CCB6EE0F1}" type="slidenum">
              <a:rPr lang="en-US" smtClean="0"/>
              <a:pPr/>
              <a:t>6</a:t>
            </a:fld>
            <a:endParaRPr lang="en-US"/>
          </a:p>
        </p:txBody>
      </p:sp>
      <p:graphicFrame>
        <p:nvGraphicFramePr>
          <p:cNvPr id="9" name="Diagrama 8">
            <a:extLst>
              <a:ext uri="{FF2B5EF4-FFF2-40B4-BE49-F238E27FC236}">
                <a16:creationId xmlns:a16="http://schemas.microsoft.com/office/drawing/2014/main" id="{32C1B8E9-74A4-4B1F-8D72-659652EB954C}"/>
              </a:ext>
            </a:extLst>
          </p:cNvPr>
          <p:cNvGraphicFramePr/>
          <p:nvPr>
            <p:extLst>
              <p:ext uri="{D42A27DB-BD31-4B8C-83A1-F6EECF244321}">
                <p14:modId xmlns:p14="http://schemas.microsoft.com/office/powerpoint/2010/main" val="2193036529"/>
              </p:ext>
            </p:extLst>
          </p:nvPr>
        </p:nvGraphicFramePr>
        <p:xfrm>
          <a:off x="296319" y="1772185"/>
          <a:ext cx="11608987" cy="4950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095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367AA-3346-4808-8711-9802E6B63DAB}"/>
              </a:ext>
            </a:extLst>
          </p:cNvPr>
          <p:cNvSpPr>
            <a:spLocks noGrp="1"/>
          </p:cNvSpPr>
          <p:nvPr>
            <p:ph type="title"/>
          </p:nvPr>
        </p:nvSpPr>
        <p:spPr>
          <a:xfrm>
            <a:off x="132806" y="280693"/>
            <a:ext cx="11972603" cy="1429354"/>
          </a:xfrm>
        </p:spPr>
        <p:txBody>
          <a:bodyPr/>
          <a:lstStyle/>
          <a:p>
            <a:pPr algn="ctr"/>
            <a:r>
              <a:rPr lang="en-US" altLang="lt-LT" sz="2800" b="1" dirty="0" err="1">
                <a:solidFill>
                  <a:srgbClr val="993366"/>
                </a:solidFill>
                <a:latin typeface="Times New Roman" pitchFamily="18" charset="0"/>
                <a:ea typeface="Segoe UI Symbol" pitchFamily="34" charset="0"/>
                <a:cs typeface="Times New Roman" pitchFamily="18" charset="0"/>
              </a:rPr>
              <a:t>Bendrosios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ir</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specialiosios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rekomendacijos</a:t>
            </a:r>
            <a:r>
              <a:rPr lang="en-US" altLang="lt-LT" sz="2800" b="1" dirty="0">
                <a:solidFill>
                  <a:srgbClr val="993366"/>
                </a:solidFill>
                <a:latin typeface="Times New Roman" pitchFamily="18" charset="0"/>
                <a:ea typeface="Segoe UI Symbol" pitchFamily="34" charset="0"/>
                <a:cs typeface="Times New Roman" pitchFamily="18" charset="0"/>
              </a:rPr>
              <a:t>,</a:t>
            </a:r>
            <a:br>
              <a:rPr lang="lt-LT" altLang="lt-LT" sz="2800" b="1" dirty="0">
                <a:solidFill>
                  <a:srgbClr val="993366"/>
                </a:solidFill>
                <a:latin typeface="Times New Roman" pitchFamily="18" charset="0"/>
                <a:ea typeface="Segoe UI Symbol" pitchFamily="34" charset="0"/>
                <a:cs typeface="Times New Roman" pitchFamily="18" charset="0"/>
              </a:rPr>
            </a:br>
            <a:r>
              <a:rPr lang="en-US" altLang="lt-LT" sz="2800" b="1" dirty="0" err="1">
                <a:solidFill>
                  <a:srgbClr val="993366"/>
                </a:solidFill>
                <a:latin typeface="Times New Roman" pitchFamily="18" charset="0"/>
                <a:ea typeface="Segoe UI Symbol" pitchFamily="34" charset="0"/>
                <a:cs typeface="Times New Roman" pitchFamily="18" charset="0"/>
              </a:rPr>
              <a:t>pritaikytas</a:t>
            </a:r>
            <a:r>
              <a:rPr lang="en-US" altLang="lt-LT" sz="2800" b="1" dirty="0">
                <a:solidFill>
                  <a:srgbClr val="993366"/>
                </a:solidFill>
                <a:latin typeface="Times New Roman" pitchFamily="18" charset="0"/>
                <a:ea typeface="Segoe UI Symbol" pitchFamily="34" charset="0"/>
                <a:cs typeface="Times New Roman" pitchFamily="18" charset="0"/>
              </a:rPr>
              <a:t> </a:t>
            </a:r>
            <a:r>
              <a:rPr lang="en-US" altLang="lt-LT" sz="2800" b="1" dirty="0" err="1">
                <a:solidFill>
                  <a:srgbClr val="993366"/>
                </a:solidFill>
                <a:latin typeface="Times New Roman" pitchFamily="18" charset="0"/>
                <a:ea typeface="Segoe UI Symbol" pitchFamily="34" charset="0"/>
                <a:cs typeface="Times New Roman" pitchFamily="18" charset="0"/>
              </a:rPr>
              <a:t>maitinimas</a:t>
            </a:r>
            <a:br>
              <a:rPr lang="lt-LT" altLang="lt-LT" sz="2800" b="1" dirty="0">
                <a:solidFill>
                  <a:srgbClr val="993366"/>
                </a:solidFill>
                <a:latin typeface="Times New Roman" pitchFamily="18" charset="0"/>
                <a:ea typeface="Segoe UI Symbol" pitchFamily="34" charset="0"/>
                <a:cs typeface="Times New Roman" pitchFamily="18" charset="0"/>
              </a:rPr>
            </a:br>
            <a:r>
              <a:rPr lang="lt-LT" altLang="lt-LT" sz="2800" b="1" dirty="0">
                <a:solidFill>
                  <a:srgbClr val="993366"/>
                </a:solidFill>
                <a:latin typeface="Times New Roman" pitchFamily="18" charset="0"/>
                <a:ea typeface="Segoe UI Symbol" pitchFamily="34" charset="0"/>
                <a:cs typeface="Times New Roman" pitchFamily="18" charset="0"/>
              </a:rPr>
              <a:t>2022/2023-2023/2024-2024/2025-2025-2026 </a:t>
            </a:r>
            <a:r>
              <a:rPr lang="lt-LT" altLang="lt-LT" sz="2800" b="1" dirty="0" err="1">
                <a:solidFill>
                  <a:srgbClr val="993366"/>
                </a:solidFill>
                <a:latin typeface="Times New Roman" pitchFamily="18" charset="0"/>
                <a:ea typeface="Segoe UI Symbol" pitchFamily="34" charset="0"/>
                <a:cs typeface="Times New Roman" pitchFamily="18" charset="0"/>
              </a:rPr>
              <a:t>m.m</a:t>
            </a:r>
            <a:r>
              <a:rPr lang="lt-LT" altLang="lt-LT" sz="2800" b="1" dirty="0">
                <a:solidFill>
                  <a:srgbClr val="993366"/>
                </a:solidFill>
                <a:latin typeface="Times New Roman" pitchFamily="18" charset="0"/>
                <a:ea typeface="Segoe UI Symbol" pitchFamily="34" charset="0"/>
                <a:cs typeface="Times New Roman" pitchFamily="18" charset="0"/>
              </a:rPr>
              <a:t>. (proc.)</a:t>
            </a:r>
            <a:endParaRPr lang="en-US" sz="2800" dirty="0">
              <a:solidFill>
                <a:srgbClr val="993366"/>
              </a:solidFill>
            </a:endParaRPr>
          </a:p>
        </p:txBody>
      </p:sp>
      <p:sp>
        <p:nvSpPr>
          <p:cNvPr id="5" name="Poraštės vietos rezervavimo ženklas 4">
            <a:extLst>
              <a:ext uri="{FF2B5EF4-FFF2-40B4-BE49-F238E27FC236}">
                <a16:creationId xmlns:a16="http://schemas.microsoft.com/office/drawing/2014/main" id="{7EB55ED1-1D70-46E5-AA37-93AD9996DE49}"/>
              </a:ext>
            </a:extLst>
          </p:cNvPr>
          <p:cNvSpPr>
            <a:spLocks noGrp="1"/>
          </p:cNvSpPr>
          <p:nvPr>
            <p:ph type="ftr" sz="quarter" idx="11"/>
          </p:nvPr>
        </p:nvSpPr>
        <p:spPr>
          <a:xfrm>
            <a:off x="132806" y="6384648"/>
            <a:ext cx="5760021" cy="344932"/>
          </a:xfrm>
        </p:spPr>
        <p:txBody>
          <a:bodyPr/>
          <a:lstStyle/>
          <a:p>
            <a:r>
              <a:rPr lang="lt-LT" sz="1800" i="1" dirty="0">
                <a:solidFill>
                  <a:srgbClr val="993366"/>
                </a:solidFill>
                <a:latin typeface="Times New Roman" panose="02020603050405020304" pitchFamily="18" charset="0"/>
                <a:cs typeface="Times New Roman" panose="02020603050405020304" pitchFamily="18" charset="0"/>
              </a:rPr>
              <a:t>Šaltinis: VSS IS</a:t>
            </a:r>
            <a:endParaRPr lang="en-US" sz="1800" i="1" dirty="0">
              <a:solidFill>
                <a:srgbClr val="993366"/>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Skaidrės numerio vietos rezervavimo ženklas 5">
            <a:extLst>
              <a:ext uri="{FF2B5EF4-FFF2-40B4-BE49-F238E27FC236}">
                <a16:creationId xmlns:a16="http://schemas.microsoft.com/office/drawing/2014/main" id="{89F3293B-0BE9-4321-91C1-74D5678E8E71}"/>
              </a:ext>
            </a:extLst>
          </p:cNvPr>
          <p:cNvSpPr>
            <a:spLocks noGrp="1"/>
          </p:cNvSpPr>
          <p:nvPr>
            <p:ph type="sldNum" sz="quarter" idx="12"/>
          </p:nvPr>
        </p:nvSpPr>
        <p:spPr/>
        <p:txBody>
          <a:bodyPr/>
          <a:lstStyle/>
          <a:p>
            <a:fld id="{53969381-6070-C14C-AC19-9F0CCB6EE0F1}" type="slidenum">
              <a:rPr lang="en-US" smtClean="0"/>
              <a:pPr/>
              <a:t>7</a:t>
            </a:fld>
            <a:endParaRPr lang="en-US"/>
          </a:p>
        </p:txBody>
      </p:sp>
      <p:graphicFrame>
        <p:nvGraphicFramePr>
          <p:cNvPr id="8" name="Diagrama 7"/>
          <p:cNvGraphicFramePr/>
          <p:nvPr>
            <p:extLst>
              <p:ext uri="{D42A27DB-BD31-4B8C-83A1-F6EECF244321}">
                <p14:modId xmlns:p14="http://schemas.microsoft.com/office/powerpoint/2010/main" val="2055862967"/>
              </p:ext>
            </p:extLst>
          </p:nvPr>
        </p:nvGraphicFramePr>
        <p:xfrm>
          <a:off x="1942353"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430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542" y="1784463"/>
            <a:ext cx="2993689" cy="677109"/>
          </a:xfrm>
          <a:prstGeom prst="rect">
            <a:avLst/>
          </a:prstGeom>
        </p:spPr>
      </p:pic>
      <p:sp>
        <p:nvSpPr>
          <p:cNvPr id="7" name="TextBox 6">
            <a:extLst>
              <a:ext uri="{FF2B5EF4-FFF2-40B4-BE49-F238E27FC236}">
                <a16:creationId xmlns:a16="http://schemas.microsoft.com/office/drawing/2014/main" id="{7C65851A-72F6-4414-9961-8407F7F53E3E}"/>
              </a:ext>
            </a:extLst>
          </p:cNvPr>
          <p:cNvSpPr txBox="1"/>
          <p:nvPr/>
        </p:nvSpPr>
        <p:spPr>
          <a:xfrm>
            <a:off x="550718" y="3044279"/>
            <a:ext cx="124453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KŪNO MASĖS INDEKSAS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t-LT" altLang="lt-LT" sz="2800" b="1" i="0" u="none" strike="noStrike" kern="1200" cap="none" spc="0" normalizeH="0" baseline="0" noProof="0" dirty="0">
                <a:ln>
                  <a:noFill/>
                </a:ln>
                <a:solidFill>
                  <a:srgbClr val="993366"/>
                </a:solidFill>
                <a:effectLst/>
                <a:uLnTx/>
                <a:uFillTx/>
                <a:latin typeface="Times New Roman" pitchFamily="18" charset="0"/>
                <a:ea typeface="+mn-ea"/>
                <a:cs typeface="Times New Roman" pitchFamily="18" charset="0"/>
              </a:rPr>
              <a:t>(TOLIAU – KMI)</a:t>
            </a:r>
            <a:endParaRPr kumimoji="0" lang="en-US" sz="2800" b="0" i="0" u="none" strike="noStrike" kern="1200" cap="none" spc="0" normalizeH="0" baseline="0" noProof="0" dirty="0">
              <a:ln>
                <a:noFill/>
              </a:ln>
              <a:solidFill>
                <a:srgbClr val="993366"/>
              </a:solidFill>
              <a:effectLst/>
              <a:uLnTx/>
              <a:uFillTx/>
              <a:latin typeface="Calibri"/>
              <a:ea typeface="+mn-ea"/>
              <a:cs typeface="+mn-cs"/>
            </a:endParaRPr>
          </a:p>
        </p:txBody>
      </p:sp>
    </p:spTree>
    <p:extLst>
      <p:ext uri="{BB962C8B-B14F-4D97-AF65-F5344CB8AC3E}">
        <p14:creationId xmlns:p14="http://schemas.microsoft.com/office/powerpoint/2010/main" val="177469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71CF02C-5189-4E35-8064-B3A69C476A9C}"/>
              </a:ext>
            </a:extLst>
          </p:cNvPr>
          <p:cNvSpPr>
            <a:spLocks noGrp="1"/>
          </p:cNvSpPr>
          <p:nvPr>
            <p:ph type="title"/>
          </p:nvPr>
        </p:nvSpPr>
        <p:spPr>
          <a:xfrm>
            <a:off x="217714" y="23774"/>
            <a:ext cx="11756571" cy="1258761"/>
          </a:xfrm>
        </p:spPr>
        <p:txBody>
          <a:bodyPr/>
          <a:lstStyle/>
          <a:p>
            <a:pPr algn="ctr"/>
            <a:r>
              <a:rPr lang="lt-LT" altLang="lt-LT" sz="2800" b="1" dirty="0">
                <a:solidFill>
                  <a:srgbClr val="660033"/>
                </a:solidFill>
                <a:latin typeface="Times New Roman" pitchFamily="18" charset="0"/>
                <a:cs typeface="Times New Roman" pitchFamily="18" charset="0"/>
              </a:rPr>
              <a:t>Vaikų pasiskirstymas pagal KMI, </a:t>
            </a:r>
            <a:br>
              <a:rPr lang="lt-LT" altLang="lt-LT" sz="2800" b="1" dirty="0">
                <a:solidFill>
                  <a:srgbClr val="660033"/>
                </a:solidFill>
                <a:latin typeface="Times New Roman" pitchFamily="18" charset="0"/>
                <a:cs typeface="Times New Roman" pitchFamily="18" charset="0"/>
              </a:rPr>
            </a:br>
            <a:r>
              <a:rPr lang="lt-LT" altLang="lt-LT" sz="2800" b="1" dirty="0">
                <a:solidFill>
                  <a:srgbClr val="660033"/>
                </a:solidFill>
                <a:latin typeface="Times New Roman" pitchFamily="18" charset="0"/>
                <a:cs typeface="Times New Roman" pitchFamily="18" charset="0"/>
              </a:rPr>
              <a:t>2022/2023 - 2023-2024 - 2024/2025 – 2025-2026 </a:t>
            </a:r>
            <a:r>
              <a:rPr lang="lt-LT" altLang="lt-LT" sz="2800" b="1" dirty="0" err="1">
                <a:solidFill>
                  <a:srgbClr val="660033"/>
                </a:solidFill>
                <a:latin typeface="Times New Roman" pitchFamily="18" charset="0"/>
                <a:cs typeface="Times New Roman" pitchFamily="18" charset="0"/>
              </a:rPr>
              <a:t>m.M</a:t>
            </a:r>
            <a:r>
              <a:rPr lang="lt-LT" altLang="lt-LT" sz="2800" b="1" dirty="0">
                <a:solidFill>
                  <a:srgbClr val="660033"/>
                </a:solidFill>
                <a:latin typeface="Times New Roman" pitchFamily="18" charset="0"/>
                <a:cs typeface="Times New Roman" pitchFamily="18" charset="0"/>
              </a:rPr>
              <a:t>. (proc.)</a:t>
            </a:r>
            <a:endParaRPr lang="en-US" sz="2800" dirty="0">
              <a:solidFill>
                <a:srgbClr val="660033"/>
              </a:solidFill>
            </a:endParaRPr>
          </a:p>
        </p:txBody>
      </p:sp>
      <p:sp>
        <p:nvSpPr>
          <p:cNvPr id="4" name="Poraštės vietos rezervavimo ženklas 3">
            <a:extLst>
              <a:ext uri="{FF2B5EF4-FFF2-40B4-BE49-F238E27FC236}">
                <a16:creationId xmlns:a16="http://schemas.microsoft.com/office/drawing/2014/main" id="{310F08EC-004E-4402-A6C0-94BBF8589613}"/>
              </a:ext>
            </a:extLst>
          </p:cNvPr>
          <p:cNvSpPr>
            <a:spLocks noGrp="1"/>
          </p:cNvSpPr>
          <p:nvPr>
            <p:ph type="ftr" sz="quarter" idx="11"/>
          </p:nvPr>
        </p:nvSpPr>
        <p:spPr>
          <a:xfrm>
            <a:off x="368135" y="6212182"/>
            <a:ext cx="5760021" cy="344932"/>
          </a:xfrm>
        </p:spPr>
        <p:txBody>
          <a:bodyPr/>
          <a:lstStyle/>
          <a:p>
            <a:r>
              <a:rPr lang="lt-LT" altLang="lt-LT" sz="2800" i="1" dirty="0">
                <a:solidFill>
                  <a:srgbClr val="993366"/>
                </a:solidFill>
                <a:latin typeface="Times New Roman" pitchFamily="18" charset="0"/>
                <a:cs typeface="Times New Roman" pitchFamily="18" charset="0"/>
              </a:rPr>
              <a:t>Šaltinis: VSS IS</a:t>
            </a:r>
          </a:p>
          <a:p>
            <a:endParaRPr lang="en-US" dirty="0"/>
          </a:p>
        </p:txBody>
      </p:sp>
      <p:sp>
        <p:nvSpPr>
          <p:cNvPr id="5" name="Skaidrės numerio vietos rezervavimo ženklas 4">
            <a:extLst>
              <a:ext uri="{FF2B5EF4-FFF2-40B4-BE49-F238E27FC236}">
                <a16:creationId xmlns:a16="http://schemas.microsoft.com/office/drawing/2014/main" id="{88869F13-6F17-4E67-890B-BA1DDB502FAE}"/>
              </a:ext>
            </a:extLst>
          </p:cNvPr>
          <p:cNvSpPr>
            <a:spLocks noGrp="1"/>
          </p:cNvSpPr>
          <p:nvPr>
            <p:ph type="sldNum" sz="quarter" idx="12"/>
          </p:nvPr>
        </p:nvSpPr>
        <p:spPr/>
        <p:txBody>
          <a:bodyPr/>
          <a:lstStyle/>
          <a:p>
            <a:fld id="{53969381-6070-C14C-AC19-9F0CCB6EE0F1}" type="slidenum">
              <a:rPr lang="en-US" smtClean="0"/>
              <a:pPr/>
              <a:t>9</a:t>
            </a:fld>
            <a:endParaRPr lang="en-US"/>
          </a:p>
        </p:txBody>
      </p:sp>
      <p:graphicFrame>
        <p:nvGraphicFramePr>
          <p:cNvPr id="8" name="Diagrama 7">
            <a:extLst>
              <a:ext uri="{FF2B5EF4-FFF2-40B4-BE49-F238E27FC236}">
                <a16:creationId xmlns:a16="http://schemas.microsoft.com/office/drawing/2014/main" id="{04EBA5BD-5682-41D1-B683-993825306119}"/>
              </a:ext>
            </a:extLst>
          </p:cNvPr>
          <p:cNvGraphicFramePr/>
          <p:nvPr>
            <p:extLst>
              <p:ext uri="{D42A27DB-BD31-4B8C-83A1-F6EECF244321}">
                <p14:modId xmlns:p14="http://schemas.microsoft.com/office/powerpoint/2010/main" val="921462347"/>
              </p:ext>
            </p:extLst>
          </p:nvPr>
        </p:nvGraphicFramePr>
        <p:xfrm>
          <a:off x="542544" y="1268919"/>
          <a:ext cx="10917936" cy="5854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a 5"/>
          <p:cNvGraphicFramePr/>
          <p:nvPr>
            <p:extLst>
              <p:ext uri="{D42A27DB-BD31-4B8C-83A1-F6EECF244321}">
                <p14:modId xmlns:p14="http://schemas.microsoft.com/office/powerpoint/2010/main" val="1709011663"/>
              </p:ext>
            </p:extLst>
          </p:nvPr>
        </p:nvGraphicFramePr>
        <p:xfrm>
          <a:off x="932329" y="1376362"/>
          <a:ext cx="9995647" cy="46299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28187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E34D0"/>
      </a:dk2>
      <a:lt2>
        <a:srgbClr val="FEFFFF"/>
      </a:lt2>
      <a:accent1>
        <a:srgbClr val="8D95CC"/>
      </a:accent1>
      <a:accent2>
        <a:srgbClr val="2E34D0"/>
      </a:accent2>
      <a:accent3>
        <a:srgbClr val="D5D7E8"/>
      </a:accent3>
      <a:accent4>
        <a:srgbClr val="151967"/>
      </a:accent4>
      <a:accent5>
        <a:srgbClr val="626A92"/>
      </a:accent5>
      <a:accent6>
        <a:srgbClr val="040415"/>
      </a:accent6>
      <a:hlink>
        <a:srgbClr val="000000"/>
      </a:hlink>
      <a:folHlink>
        <a:srgbClr val="8D95C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1972</TotalTime>
  <Words>657</Words>
  <Application>Microsoft Office PowerPoint</Application>
  <PresentationFormat>Plačiaekranė</PresentationFormat>
  <Paragraphs>67</Paragraphs>
  <Slides>17</Slides>
  <Notes>7</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17</vt:i4>
      </vt:variant>
    </vt:vector>
  </HeadingPairs>
  <TitlesOfParts>
    <vt:vector size="26" baseType="lpstr">
      <vt:lpstr>Arial</vt:lpstr>
      <vt:lpstr>Calibri</vt:lpstr>
      <vt:lpstr>Montserrat Medium</vt:lpstr>
      <vt:lpstr>Rando</vt:lpstr>
      <vt:lpstr>System Font Regular</vt:lpstr>
      <vt:lpstr>Space Grotesk</vt:lpstr>
      <vt:lpstr>Space Grotesk Medium</vt:lpstr>
      <vt:lpstr>Times New Roman</vt:lpstr>
      <vt:lpstr>Office Theme</vt:lpstr>
      <vt:lpstr>„PowerPoint“ pateiktis</vt:lpstr>
      <vt:lpstr>„PowerPoint“ pateiktis</vt:lpstr>
      <vt:lpstr>„PowerPoint“ pateiktis</vt:lpstr>
      <vt:lpstr>„PowerPoint“ pateiktis</vt:lpstr>
      <vt:lpstr>„PowerPoint“ pateiktis</vt:lpstr>
      <vt:lpstr>Pasitikrinusių sveikatą mokinių dalis 2022/2023-2023/2024-2024/2025-2025/2026 m.m. (proc.)</vt:lpstr>
      <vt:lpstr>Bendrosios ir specialiosios rekomendacijos, pritaikytas maitinimas 2022/2023-2023/2024-2024/2025-2025-2026 m.m. (proc.)</vt:lpstr>
      <vt:lpstr>„PowerPoint“ pateiktis</vt:lpstr>
      <vt:lpstr>Vaikų pasiskirstymas pagal KMI,  2022/2023 - 2023-2024 - 2024/2025 – 2025-2026 m.M. (proc.)</vt:lpstr>
      <vt:lpstr>„PowerPoint“ pateiktis</vt:lpstr>
      <vt:lpstr>Vaikų pasiskirstymas pagal fizinio ugdymo grupes 2022-2025 m. (proc.)</vt:lpstr>
      <vt:lpstr>„PowerPoint“ pateiktis</vt:lpstr>
      <vt:lpstr>Dantų ėduonies intensyvumo (kpi+KPI) indeksas  2022/2023 - 2023/2024 – 2024/2025 – 2025/2026 m.m.</vt:lpstr>
      <vt:lpstr>Mokinių dantų ir žandikaulių būklės pokytis 2022/2023 – 2023/2024 – 2024/2025 – 2025/2026 m.m. (proc.)</vt:lpstr>
      <vt:lpstr>Apibendrinimas </vt:lpstr>
      <vt:lpstr>Rekomendacijos </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Aiste Ginaityte</dc:creator>
  <cp:lastModifiedBy>Lina Dūdienė</cp:lastModifiedBy>
  <cp:revision>109</cp:revision>
  <dcterms:created xsi:type="dcterms:W3CDTF">2019-07-24T07:24:43Z</dcterms:created>
  <dcterms:modified xsi:type="dcterms:W3CDTF">2026-02-08T15:50:48Z</dcterms:modified>
</cp:coreProperties>
</file>