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77" r:id="rId2"/>
    <p:sldId id="259" r:id="rId3"/>
    <p:sldId id="271" r:id="rId4"/>
    <p:sldId id="272" r:id="rId5"/>
    <p:sldId id="273" r:id="rId6"/>
    <p:sldId id="274" r:id="rId7"/>
    <p:sldId id="275" r:id="rId8"/>
    <p:sldId id="278" r:id="rId9"/>
    <p:sldId id="266" r:id="rId10"/>
    <p:sldId id="279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33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2/8/2019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2/8/2019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2/8/2019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2/8/2019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2/8/2019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2/8/2019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2/8/2019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2/8/2019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2/8/2019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2/8/2019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2/8/2019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2/8/2019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D2A4D5B-8DE7-4DEA-B104-0456CAEF0D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t-LT" dirty="0"/>
              <a:t>VITĖS PROGIMNAZIJOS</a:t>
            </a:r>
            <a:r>
              <a:rPr lang="en-US" dirty="0"/>
              <a:t> LOGOTIP</a:t>
            </a:r>
            <a:r>
              <a:rPr lang="lt-LT" dirty="0"/>
              <a:t>O REIKŠMĖ</a:t>
            </a:r>
          </a:p>
        </p:txBody>
      </p:sp>
    </p:spTree>
    <p:extLst>
      <p:ext uri="{BB962C8B-B14F-4D97-AF65-F5344CB8AC3E}">
        <p14:creationId xmlns:p14="http://schemas.microsoft.com/office/powerpoint/2010/main" val="3209534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5C51058-CDCD-466B-88C3-FCDE91871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VITĖS PROGIMNAZIJOS MOKINIŲ UNIFORMA</a:t>
            </a:r>
          </a:p>
        </p:txBody>
      </p:sp>
      <p:pic>
        <p:nvPicPr>
          <p:cNvPr id="12" name="Turinio vietos rezervavimo ženklas 11">
            <a:extLst>
              <a:ext uri="{FF2B5EF4-FFF2-40B4-BE49-F238E27FC236}">
                <a16:creationId xmlns:a16="http://schemas.microsoft.com/office/drawing/2014/main" id="{AB98C239-6D5D-4BA1-9F4F-084A2E67FE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22334" y="2819400"/>
            <a:ext cx="2396400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49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as 1">
            <a:extLst>
              <a:ext uri="{FF2B5EF4-FFF2-40B4-BE49-F238E27FC236}">
                <a16:creationId xmlns:a16="http://schemas.microsoft.com/office/drawing/2014/main" id="{C001A20E-E305-4FD5-85F8-E877049E11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4362958"/>
              </p:ext>
            </p:extLst>
          </p:nvPr>
        </p:nvGraphicFramePr>
        <p:xfrm>
          <a:off x="2994666" y="670915"/>
          <a:ext cx="6838950" cy="564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Acrobat Document" r:id="rId3" imgW="6838850" imgH="5648281" progId="Acrobat.Document.DC">
                  <p:embed/>
                </p:oleObj>
              </mc:Choice>
              <mc:Fallback>
                <p:oleObj name="Acrobat Document" r:id="rId3" imgW="6838850" imgH="564828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94666" y="670915"/>
                        <a:ext cx="6838950" cy="5648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95569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8D6F8F8-9539-497A-991E-CC05D5503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MOKYKLOS ŽENKLO HERALDIKA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C2C7F63C-9FDD-43A4-B053-E894C0DDE9E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lt-LT" dirty="0"/>
              <a:t>HERBAS/ŽENKLAS ATSPINDI ĮSTAIGOS VERTYBES, ISTORINĮ PAVELDĄ:</a:t>
            </a:r>
          </a:p>
          <a:p>
            <a:r>
              <a:rPr lang="lt-LT" dirty="0"/>
              <a:t>SKYDAS</a:t>
            </a:r>
          </a:p>
          <a:p>
            <a:r>
              <a:rPr lang="lt-LT" dirty="0"/>
              <a:t>LAIVAS</a:t>
            </a:r>
          </a:p>
          <a:p>
            <a:r>
              <a:rPr lang="lt-LT" dirty="0"/>
              <a:t>JUOSTELĖ PO SKYDU</a:t>
            </a:r>
          </a:p>
          <a:p>
            <a:r>
              <a:rPr lang="lt-LT" dirty="0"/>
              <a:t>SPALVOS</a:t>
            </a:r>
          </a:p>
          <a:p>
            <a:endParaRPr lang="lt-LT" dirty="0"/>
          </a:p>
        </p:txBody>
      </p:sp>
      <p:graphicFrame>
        <p:nvGraphicFramePr>
          <p:cNvPr id="7" name="Turinio vietos rezervavimo ženklas 6">
            <a:extLst>
              <a:ext uri="{FF2B5EF4-FFF2-40B4-BE49-F238E27FC236}">
                <a16:creationId xmlns:a16="http://schemas.microsoft.com/office/drawing/2014/main" id="{71EE4C7A-9E10-44AC-BA1B-7CBEF26356AC}"/>
              </a:ext>
            </a:extLst>
          </p:cNvPr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07730756"/>
              </p:ext>
            </p:extLst>
          </p:nvPr>
        </p:nvGraphicFramePr>
        <p:xfrm>
          <a:off x="1838325" y="2638425"/>
          <a:ext cx="3756025" cy="310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Acrobat Document" r:id="rId3" imgW="6838850" imgH="5648281" progId="Acrobat.Document.DC">
                  <p:embed/>
                </p:oleObj>
              </mc:Choice>
              <mc:Fallback>
                <p:oleObj name="Acrobat Document" r:id="rId3" imgW="6838850" imgH="564828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38325" y="2638425"/>
                        <a:ext cx="3756025" cy="3101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68578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4AC18B5-002D-4781-9F7C-84B8935FF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SKYDAS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8235D558-0E2B-4912-AC0C-5DC4CCFB1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8315" y="3135364"/>
            <a:ext cx="4270247" cy="2108096"/>
          </a:xfrm>
        </p:spPr>
        <p:txBody>
          <a:bodyPr>
            <a:normAutofit/>
          </a:bodyPr>
          <a:lstStyle/>
          <a:p>
            <a:r>
              <a:rPr lang="lt-LT" dirty="0"/>
              <a:t>REIKŠMĖS:</a:t>
            </a:r>
          </a:p>
          <a:p>
            <a:r>
              <a:rPr lang="lt-LT" dirty="0"/>
              <a:t>-SAUGUMAS</a:t>
            </a:r>
            <a:r>
              <a:rPr lang="en-US" dirty="0"/>
              <a:t>,</a:t>
            </a:r>
            <a:endParaRPr lang="lt-LT" dirty="0"/>
          </a:p>
          <a:p>
            <a:r>
              <a:rPr lang="lt-LT" dirty="0"/>
              <a:t>- LENTA DUOMENIMS, REZULTATAMS PATEIKTI</a:t>
            </a:r>
            <a:r>
              <a:rPr lang="en-US" dirty="0"/>
              <a:t>.</a:t>
            </a:r>
            <a:endParaRPr lang="lt-LT" dirty="0"/>
          </a:p>
          <a:p>
            <a:endParaRPr lang="lt-LT" dirty="0"/>
          </a:p>
        </p:txBody>
      </p:sp>
      <p:graphicFrame>
        <p:nvGraphicFramePr>
          <p:cNvPr id="7" name="Turinio vietos rezervavimo ženklas 6">
            <a:extLst>
              <a:ext uri="{FF2B5EF4-FFF2-40B4-BE49-F238E27FC236}">
                <a16:creationId xmlns:a16="http://schemas.microsoft.com/office/drawing/2014/main" id="{AA944089-493E-4C17-9B45-62FCB233717C}"/>
              </a:ext>
            </a:extLst>
          </p:cNvPr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95062375"/>
              </p:ext>
            </p:extLst>
          </p:nvPr>
        </p:nvGraphicFramePr>
        <p:xfrm>
          <a:off x="1838325" y="2638425"/>
          <a:ext cx="3756025" cy="310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Acrobat Document" r:id="rId3" imgW="6838850" imgH="5648281" progId="Acrobat.Document.DC">
                  <p:embed/>
                </p:oleObj>
              </mc:Choice>
              <mc:Fallback>
                <p:oleObj name="Acrobat Document" r:id="rId3" imgW="6838850" imgH="564828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38325" y="2638425"/>
                        <a:ext cx="3756025" cy="3101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9242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F212993-639B-4D45-9598-61F70808E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laivas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AC5C1A92-08DA-4EFD-9B5E-D59C54E444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8315" y="3135133"/>
            <a:ext cx="4270247" cy="2108558"/>
          </a:xfrm>
        </p:spPr>
        <p:txBody>
          <a:bodyPr>
            <a:normAutofit/>
          </a:bodyPr>
          <a:lstStyle/>
          <a:p>
            <a:r>
              <a:rPr lang="lt-LT" dirty="0"/>
              <a:t>LAIVAS SIMBOLIZUOJA GYVENIMĄ, KELIONĘ; </a:t>
            </a:r>
          </a:p>
          <a:p>
            <a:r>
              <a:rPr lang="lt-LT" dirty="0"/>
              <a:t>TURTUS IR SĖKMĘ.</a:t>
            </a:r>
          </a:p>
        </p:txBody>
      </p:sp>
      <p:graphicFrame>
        <p:nvGraphicFramePr>
          <p:cNvPr id="7" name="Turinio vietos rezervavimo ženklas 6">
            <a:extLst>
              <a:ext uri="{FF2B5EF4-FFF2-40B4-BE49-F238E27FC236}">
                <a16:creationId xmlns:a16="http://schemas.microsoft.com/office/drawing/2014/main" id="{0426EF8F-28C8-4CD3-9557-BD4281A1A4EB}"/>
              </a:ext>
            </a:extLst>
          </p:cNvPr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987230"/>
              </p:ext>
            </p:extLst>
          </p:nvPr>
        </p:nvGraphicFramePr>
        <p:xfrm>
          <a:off x="1838325" y="2638425"/>
          <a:ext cx="3756025" cy="310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Acrobat Document" r:id="rId3" imgW="6838850" imgH="5648281" progId="Acrobat.Document.DC">
                  <p:embed/>
                </p:oleObj>
              </mc:Choice>
              <mc:Fallback>
                <p:oleObj name="Acrobat Document" r:id="rId3" imgW="6838850" imgH="564828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38325" y="2638425"/>
                        <a:ext cx="3756025" cy="3101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71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F2E3D28-7C9D-4C69-A77F-266CD5E92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Juostelė po skydu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981054C3-971C-4D3D-8BBB-F58FB04E92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4091" y="3135133"/>
            <a:ext cx="4270247" cy="2108558"/>
          </a:xfrm>
        </p:spPr>
        <p:txBody>
          <a:bodyPr/>
          <a:lstStyle/>
          <a:p>
            <a:r>
              <a:rPr lang="lt-LT" dirty="0"/>
              <a:t>JUOSTELĖ</a:t>
            </a:r>
            <a:r>
              <a:rPr lang="en-US" dirty="0"/>
              <a:t>JE</a:t>
            </a:r>
            <a:r>
              <a:rPr lang="lt-LT" dirty="0"/>
              <a:t> PO SKYDU PAGAL HERALDIKĄ BŪDAVO RAŠOMI DEVIZAI... </a:t>
            </a:r>
            <a:endParaRPr lang="en-US" dirty="0"/>
          </a:p>
          <a:p>
            <a:pPr marL="0" indent="0">
              <a:buNone/>
            </a:pPr>
            <a:r>
              <a:rPr lang="lt-LT" dirty="0"/>
              <a:t>TA</a:t>
            </a:r>
            <a:r>
              <a:rPr lang="en-US" dirty="0"/>
              <a:t>I</a:t>
            </a:r>
            <a:r>
              <a:rPr lang="lt-LT" dirty="0"/>
              <a:t> PUIKI VIETA MŪSŲ NAUJAM VARDUI –  VITĖS PROGIMNAZIJA</a:t>
            </a:r>
          </a:p>
          <a:p>
            <a:endParaRPr lang="lt-LT" dirty="0"/>
          </a:p>
        </p:txBody>
      </p:sp>
      <p:graphicFrame>
        <p:nvGraphicFramePr>
          <p:cNvPr id="7" name="Turinio vietos rezervavimo ženklas 6">
            <a:extLst>
              <a:ext uri="{FF2B5EF4-FFF2-40B4-BE49-F238E27FC236}">
                <a16:creationId xmlns:a16="http://schemas.microsoft.com/office/drawing/2014/main" id="{F36D1834-6FDF-4F0C-A2D2-97C67D5AD769}"/>
              </a:ext>
            </a:extLst>
          </p:cNvPr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65084200"/>
              </p:ext>
            </p:extLst>
          </p:nvPr>
        </p:nvGraphicFramePr>
        <p:xfrm>
          <a:off x="1838325" y="2638425"/>
          <a:ext cx="3756025" cy="310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Acrobat Document" r:id="rId3" imgW="6838850" imgH="5648281" progId="Acrobat.Document.DC">
                  <p:embed/>
                </p:oleObj>
              </mc:Choice>
              <mc:Fallback>
                <p:oleObj name="Acrobat Document" r:id="rId3" imgW="6838850" imgH="564828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38325" y="2638425"/>
                        <a:ext cx="3756025" cy="3101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36988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DEBB32FF-59C7-4E8A-9E20-F1EF8663A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spalvos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7FFA2166-536E-479D-8118-ED52AFD8447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lt-LT" dirty="0">
                <a:solidFill>
                  <a:srgbClr val="002060"/>
                </a:solidFill>
              </a:rPr>
              <a:t>MĖLYNA</a:t>
            </a:r>
            <a:r>
              <a:rPr lang="lt-LT" dirty="0"/>
              <a:t>:</a:t>
            </a:r>
            <a:r>
              <a:rPr lang="en-US" dirty="0"/>
              <a:t> </a:t>
            </a:r>
            <a:r>
              <a:rPr lang="lt-LT" dirty="0"/>
              <a:t> JŪRA, VANDUO, ORAS, DANGUS; </a:t>
            </a:r>
          </a:p>
          <a:p>
            <a:r>
              <a:rPr lang="lt-LT" dirty="0"/>
              <a:t>RAMYBĖ, SĄŽININGUMAS, DRAUGIŠKUMAS, TIESA, IŠMINTIS, SĄMONINGUMAS, INTELEKTAS...  </a:t>
            </a:r>
          </a:p>
          <a:p>
            <a:r>
              <a:rPr lang="lt-LT" dirty="0"/>
              <a:t>TAMSIAI MĖLYNA – ŽINIOS, ENERGIJA.</a:t>
            </a:r>
          </a:p>
          <a:p>
            <a:r>
              <a:rPr lang="lt-LT" dirty="0">
                <a:solidFill>
                  <a:srgbClr val="B73336"/>
                </a:solidFill>
              </a:rPr>
              <a:t>BORDO</a:t>
            </a:r>
            <a:r>
              <a:rPr lang="lt-LT" dirty="0"/>
              <a:t> ARBA RAUSVAI RUDA (RAUDONOS ATSPALVIS</a:t>
            </a:r>
            <a:r>
              <a:rPr lang="lt-LT" dirty="0">
                <a:solidFill>
                  <a:schemeClr val="tx1"/>
                </a:solidFill>
              </a:rPr>
              <a:t>): 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lt-LT" dirty="0">
                <a:solidFill>
                  <a:schemeClr val="tx1"/>
                </a:solidFill>
              </a:rPr>
              <a:t>DERLIUS IR RUDUO...</a:t>
            </a:r>
          </a:p>
          <a:p>
            <a:r>
              <a:rPr lang="lt-LT" dirty="0">
                <a:solidFill>
                  <a:schemeClr val="tx1"/>
                </a:solidFill>
              </a:rPr>
              <a:t>DŽIAUGSMAS</a:t>
            </a:r>
            <a:r>
              <a:rPr lang="lt-LT" dirty="0"/>
              <a:t>, JAUNATVIŠKUMAS, ENERGIJA, PERGALĖ, NARSA, ŠILUMA...</a:t>
            </a:r>
          </a:p>
          <a:p>
            <a:endParaRPr lang="lt-LT" dirty="0"/>
          </a:p>
        </p:txBody>
      </p:sp>
      <p:graphicFrame>
        <p:nvGraphicFramePr>
          <p:cNvPr id="7" name="Turinio vietos rezervavimo ženklas 6">
            <a:extLst>
              <a:ext uri="{FF2B5EF4-FFF2-40B4-BE49-F238E27FC236}">
                <a16:creationId xmlns:a16="http://schemas.microsoft.com/office/drawing/2014/main" id="{DC9DB584-FCF3-46CC-9EDB-245F4E4E82A0}"/>
              </a:ext>
            </a:extLst>
          </p:cNvPr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51473892"/>
              </p:ext>
            </p:extLst>
          </p:nvPr>
        </p:nvGraphicFramePr>
        <p:xfrm>
          <a:off x="1838325" y="2638425"/>
          <a:ext cx="3756025" cy="310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Acrobat Document" r:id="rId3" imgW="6838850" imgH="5648281" progId="Acrobat.Document.DC">
                  <p:embed/>
                </p:oleObj>
              </mc:Choice>
              <mc:Fallback>
                <p:oleObj name="Acrobat Document" r:id="rId3" imgW="6838850" imgH="564828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38325" y="2638425"/>
                        <a:ext cx="3756025" cy="3101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28426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96E4CD4-2EA3-4540-891B-85C323153B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MOKINI</a:t>
            </a:r>
            <a:r>
              <a:rPr lang="lt-LT" dirty="0"/>
              <a:t>Ų </a:t>
            </a:r>
            <a:r>
              <a:rPr lang="en-US" dirty="0"/>
              <a:t>UNIFORMA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590907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57C9893-B00B-4C31-93C0-FEF49BE3E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spalva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706943F3-30FB-4362-9CDB-2B99F6675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3997648"/>
          </a:xfrm>
        </p:spPr>
        <p:txBody>
          <a:bodyPr/>
          <a:lstStyle/>
          <a:p>
            <a:r>
              <a:rPr lang="pt-BR" dirty="0"/>
              <a:t>PILKA - FORMALUMAS, NEUTRALUMAS, TAIKA, RAMYBĖ, SANTŪRUMAS, TRADICIONALIZMAS, INTELEKTAS</a:t>
            </a:r>
            <a:r>
              <a:rPr lang="lt-LT" dirty="0"/>
              <a:t>...</a:t>
            </a:r>
            <a:endParaRPr lang="pt-BR" dirty="0"/>
          </a:p>
          <a:p>
            <a:endParaRPr lang="pt-BR" dirty="0"/>
          </a:p>
          <a:p>
            <a:endParaRPr lang="lt-LT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CB155657-C256-4301-9720-0F3BA6E35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257" y="3229761"/>
            <a:ext cx="2859772" cy="302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91380"/>
      </p:ext>
    </p:extLst>
  </p:cSld>
  <p:clrMapOvr>
    <a:masterClrMapping/>
  </p:clrMapOvr>
</p:sld>
</file>

<file path=ppt/theme/theme1.xml><?xml version="1.0" encoding="utf-8"?>
<a:theme xmlns:a="http://schemas.openxmlformats.org/drawingml/2006/main" name="Siuntinys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TM10001115[[fn=Siuntinys]]</Template>
  <TotalTime>420</TotalTime>
  <Words>151</Words>
  <Application>Microsoft Office PowerPoint</Application>
  <PresentationFormat>Plačiaekranė</PresentationFormat>
  <Paragraphs>27</Paragraphs>
  <Slides>10</Slides>
  <Notes>0</Notes>
  <HiddenSlides>0</HiddenSlides>
  <MMClips>0</MMClips>
  <ScaleCrop>false</ScaleCrop>
  <HeadingPairs>
    <vt:vector size="8" baseType="variant">
      <vt:variant>
        <vt:lpstr>Naudojami šriftai</vt:lpstr>
      </vt:variant>
      <vt:variant>
        <vt:i4>2</vt:i4>
      </vt:variant>
      <vt:variant>
        <vt:lpstr>Tema</vt:lpstr>
      </vt:variant>
      <vt:variant>
        <vt:i4>1</vt:i4>
      </vt:variant>
      <vt:variant>
        <vt:lpstr>Įdėtosios OLE paslaugos</vt:lpstr>
      </vt:variant>
      <vt:variant>
        <vt:i4>1</vt:i4>
      </vt:variant>
      <vt:variant>
        <vt:lpstr>Skaidrių pavadinimai</vt:lpstr>
      </vt:variant>
      <vt:variant>
        <vt:i4>10</vt:i4>
      </vt:variant>
    </vt:vector>
  </HeadingPairs>
  <TitlesOfParts>
    <vt:vector size="14" baseType="lpstr">
      <vt:lpstr>Arial</vt:lpstr>
      <vt:lpstr>Gill Sans MT</vt:lpstr>
      <vt:lpstr>Siuntinys</vt:lpstr>
      <vt:lpstr>Adobe Acrobat Document</vt:lpstr>
      <vt:lpstr>VITĖS PROGIMNAZIJOS LOGOTIPO REIKŠMĖ</vt:lpstr>
      <vt:lpstr>„PowerPoint“ pateiktis</vt:lpstr>
      <vt:lpstr>MOKYKLOS ŽENKLO HERALDIKA</vt:lpstr>
      <vt:lpstr>SKYDAS</vt:lpstr>
      <vt:lpstr>laivas</vt:lpstr>
      <vt:lpstr>Juostelė po skydu</vt:lpstr>
      <vt:lpstr>spalvos</vt:lpstr>
      <vt:lpstr>MOKINIŲ UNIFORMA</vt:lpstr>
      <vt:lpstr>spalva</vt:lpstr>
      <vt:lpstr>VITĖS PROGIMNAZIJOS MOKINIŲ UNIFORMA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KLAIPĖDOS VITĖS PROGIMNAZIJA</dc:title>
  <dc:creator>01HPG4-Vite</dc:creator>
  <cp:lastModifiedBy>01HPG4-Vite</cp:lastModifiedBy>
  <cp:revision>52</cp:revision>
  <dcterms:created xsi:type="dcterms:W3CDTF">2018-05-10T08:26:25Z</dcterms:created>
  <dcterms:modified xsi:type="dcterms:W3CDTF">2019-02-08T15:22:00Z</dcterms:modified>
</cp:coreProperties>
</file>