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86" d="100"/>
          <a:sy n="8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E5C1C-1739-439F-A0E2-AA63BB64B6BB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4A036-CB9D-4C95-A29D-B62AA4F7D9A1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4328C-DBBC-4F78-BE6E-58E3A49AAEC3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F0CEC-E515-4F8A-8311-82D4B9E55CC8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5FEEE-4F53-4D37-A850-052420830B1D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CBAE5-10BD-4FA7-B5CA-DEDC10489B58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D5CFD-BF24-4946-B8B2-95EB94238377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A1B96-1A67-4069-9C23-67EDE1E2D855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E714D-4212-423B-B209-210F21180AE3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B8189-8291-4C93-8585-2E468B3814CF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04190-3549-45D2-9557-DB27982584D4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4808A-F9B0-4096-93EC-3E5AE16F41B9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6A7C9-F067-4A5C-922A-071BB0448C24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423DA-AD07-46AA-B68F-16F2381118BE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BCF9F-6470-43C6-8BBC-1A48EF152212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5C687-EE11-48BF-AD28-E8B45C41A76F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2F792-04D7-4A41-A11F-75AB9E8033D1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52A4F-A6E7-430C-967C-878729304AD9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7C8E7-CBB1-4D0E-B3F5-D1198EA59CC9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E900B-0FC3-4C23-B270-E679788A8F57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D3079-EF08-4DA8-8D22-DE3930DDB682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32F7-8D6E-40AB-B9CA-7C2B39517FF7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614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t-LT" smtClean="0"/>
              <a:t>Click to edit Master text styles</a:t>
            </a:r>
          </a:p>
          <a:p>
            <a:pPr lvl="1"/>
            <a:r>
              <a:rPr lang="en-US" altLang="lt-LT" smtClean="0"/>
              <a:t>Second level</a:t>
            </a:r>
          </a:p>
          <a:p>
            <a:pPr lvl="2"/>
            <a:r>
              <a:rPr lang="en-US" altLang="lt-LT" smtClean="0"/>
              <a:t>Third level</a:t>
            </a:r>
          </a:p>
          <a:p>
            <a:pPr lvl="3"/>
            <a:r>
              <a:rPr lang="en-US" altLang="lt-LT" smtClean="0"/>
              <a:t>Fourth level</a:t>
            </a:r>
          </a:p>
          <a:p>
            <a:pPr lvl="4"/>
            <a:r>
              <a:rPr lang="en-US" altLang="lt-LT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3372FB4-0F0E-413A-8E78-53D6B6E64839}" type="datetimeFigureOut">
              <a:rPr lang="en-US"/>
              <a:pPr>
                <a:defRPr/>
              </a:pPr>
              <a:t>11/28/2019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C69AFAD5-596B-4115-8E1D-E2CF6E0F563B}" type="slidenum">
              <a:rPr lang="en-US" altLang="lt-LT"/>
              <a:pPr>
                <a:defRPr/>
              </a:pPr>
              <a:t>‹#›</a:t>
            </a:fld>
            <a:endParaRPr lang="en-US" altLang="lt-LT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56" r:id="rId4"/>
    <p:sldLayoutId id="2147483762" r:id="rId5"/>
    <p:sldLayoutId id="2147483757" r:id="rId6"/>
    <p:sldLayoutId id="2147483763" r:id="rId7"/>
    <p:sldLayoutId id="2147483764" r:id="rId8"/>
    <p:sldLayoutId id="2147483765" r:id="rId9"/>
    <p:sldLayoutId id="2147483758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852988"/>
            <a:ext cx="8458200" cy="1222375"/>
          </a:xfrm>
        </p:spPr>
        <p:txBody>
          <a:bodyPr/>
          <a:lstStyle/>
          <a:p>
            <a:pPr eaLnBrk="1" hangingPunct="1">
              <a:defRPr/>
            </a:pP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341438"/>
            <a:ext cx="8458200" cy="2232025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DO YOU FEEL SAFE?</a:t>
            </a:r>
            <a:endParaRPr lang="lt-LT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Do you know what the Convention of the Rights of the Child is?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1026" name="Content Placeholder 3"/>
          <p:cNvGraphicFramePr>
            <a:graphicFrameLocks noGrp="1"/>
          </p:cNvGraphicFramePr>
          <p:nvPr>
            <p:ph idx="1"/>
          </p:nvPr>
        </p:nvGraphicFramePr>
        <p:xfrm>
          <a:off x="441325" y="1593850"/>
          <a:ext cx="8513763" cy="4364038"/>
        </p:xfrm>
        <a:graphic>
          <a:graphicData uri="http://schemas.openxmlformats.org/presentationml/2006/ole">
            <p:oleObj spid="_x0000_s1026" name="Chart" r:id="rId3" imgW="8715365" imgH="4467346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 child is a person under the age of </a:t>
            </a:r>
            <a:r>
              <a:rPr lang="en-GB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2050" name="Content Placeholder 3"/>
          <p:cNvGraphicFramePr>
            <a:graphicFrameLocks noGrp="1"/>
          </p:cNvGraphicFramePr>
          <p:nvPr>
            <p:ph idx="1"/>
          </p:nvPr>
        </p:nvGraphicFramePr>
        <p:xfrm>
          <a:off x="268288" y="1246188"/>
          <a:ext cx="8513762" cy="4745037"/>
        </p:xfrm>
        <a:graphic>
          <a:graphicData uri="http://schemas.openxmlformats.org/presentationml/2006/ole">
            <p:oleObj spid="_x0000_s2050" name="Chart" r:id="rId3" imgW="8715365" imgH="4857631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smtClean="0">
                <a:latin typeface="Times New Roman" pitchFamily="18" charset="0"/>
                <a:cs typeface="Times New Roman" pitchFamily="18" charset="0"/>
              </a:rPr>
              <a:t>All children have the same rights</a:t>
            </a:r>
            <a:endParaRPr lang="en-US" sz="40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88" y="1643063"/>
          <a:ext cx="8420100" cy="4616450"/>
        </p:xfrm>
        <a:graphic>
          <a:graphicData uri="http://schemas.openxmlformats.org/presentationml/2006/ole">
            <p:oleObj spid="_x0000_s3074" name="Chart" r:id="rId3" imgW="8715365" imgH="5057636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Adults must act in the best interest of the child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098" name="Content Placeholder 3"/>
          <p:cNvGraphicFramePr>
            <a:graphicFrameLocks noGrp="1"/>
          </p:cNvGraphicFramePr>
          <p:nvPr>
            <p:ph idx="1"/>
          </p:nvPr>
        </p:nvGraphicFramePr>
        <p:xfrm>
          <a:off x="582613" y="1562100"/>
          <a:ext cx="7915275" cy="4362450"/>
        </p:xfrm>
        <a:graphic>
          <a:graphicData uri="http://schemas.openxmlformats.org/presentationml/2006/ole">
            <p:oleObj spid="_x0000_s4098" name="Chart" r:id="rId3" imgW="8105652" imgH="4467346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93595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 child can be punished in a cruel and harmful way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5122" name="Content Placeholder 3"/>
          <p:cNvGraphicFramePr>
            <a:graphicFrameLocks noGrp="1"/>
          </p:cNvGraphicFramePr>
          <p:nvPr>
            <p:ph idx="1"/>
          </p:nvPr>
        </p:nvGraphicFramePr>
        <p:xfrm>
          <a:off x="582613" y="1562100"/>
          <a:ext cx="7915275" cy="4362450"/>
        </p:xfrm>
        <a:graphic>
          <a:graphicData uri="http://schemas.openxmlformats.org/presentationml/2006/ole">
            <p:oleObj spid="_x0000_s5122" name="Chart" r:id="rId3" imgW="8105652" imgH="4467346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</TotalTime>
  <Words>55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Trek</vt:lpstr>
      <vt:lpstr>Microsoft Office Excel Chart</vt:lpstr>
      <vt:lpstr>Slide 1</vt:lpstr>
      <vt:lpstr>Do you know what the Convention of the Rights of the Child is? </vt:lpstr>
      <vt:lpstr>A child is a person under the age of   </vt:lpstr>
      <vt:lpstr>All children have the same rights</vt:lpstr>
      <vt:lpstr>Adults must act in the best interest of the child </vt:lpstr>
      <vt:lpstr>A child can be punished in a cruel and harmful way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Lenovo01</dc:creator>
  <cp:lastModifiedBy>Lenovo01</cp:lastModifiedBy>
  <cp:revision>17</cp:revision>
  <dcterms:created xsi:type="dcterms:W3CDTF">2016-10-28T08:35:09Z</dcterms:created>
  <dcterms:modified xsi:type="dcterms:W3CDTF">2019-11-28T09:04:46Z</dcterms:modified>
</cp:coreProperties>
</file>